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Roboto Black"/>
      <p:bold r:id="rId43"/>
      <p:boldItalic r:id="rId44"/>
    </p:embeddedFont>
    <p:embeddedFont>
      <p:font typeface="Roboto Thin"/>
      <p:regular r:id="rId45"/>
      <p:bold r:id="rId46"/>
      <p:italic r:id="rId47"/>
      <p:boldItalic r:id="rId48"/>
    </p:embeddedFont>
    <p:embeddedFont>
      <p:font typeface="Fredoka One"/>
      <p:regular r:id="rId49"/>
    </p:embeddedFont>
    <p:embeddedFont>
      <p:font typeface="Didact Gothic"/>
      <p:regular r:id="rId50"/>
    </p:embeddedFont>
    <p:embeddedFont>
      <p:font typeface="Roboto Light"/>
      <p:regular r:id="rId51"/>
      <p:bold r:id="rId52"/>
      <p:italic r:id="rId53"/>
      <p:boldItalic r:id="rId54"/>
    </p:embeddedFont>
    <p:embeddedFont>
      <p:font typeface="Bree Serif"/>
      <p:regular r:id="rId55"/>
    </p:embeddedFont>
    <p:embeddedFont>
      <p:font typeface="Roboto Mono Regular"/>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Black-boldItalic.fntdata"/><Relationship Id="rId43" Type="http://schemas.openxmlformats.org/officeDocument/2006/relationships/font" Target="fonts/RobotoBlack-bold.fntdata"/><Relationship Id="rId46" Type="http://schemas.openxmlformats.org/officeDocument/2006/relationships/font" Target="fonts/RobotoThin-bold.fntdata"/><Relationship Id="rId45" Type="http://schemas.openxmlformats.org/officeDocument/2006/relationships/font" Target="fonts/RobotoThi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Thin-boldItalic.fntdata"/><Relationship Id="rId47" Type="http://schemas.openxmlformats.org/officeDocument/2006/relationships/font" Target="fonts/RobotoThin-italic.fntdata"/><Relationship Id="rId49" Type="http://schemas.openxmlformats.org/officeDocument/2006/relationships/font" Target="fonts/FredokaOn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Light-regular.fntdata"/><Relationship Id="rId50" Type="http://schemas.openxmlformats.org/officeDocument/2006/relationships/font" Target="fonts/DidactGothic-regular.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7.xml"/><Relationship Id="rId55" Type="http://schemas.openxmlformats.org/officeDocument/2006/relationships/font" Target="fonts/BreeSerif-regular.fntdata"/><Relationship Id="rId10" Type="http://schemas.openxmlformats.org/officeDocument/2006/relationships/slide" Target="slides/slide6.xml"/><Relationship Id="rId54" Type="http://schemas.openxmlformats.org/officeDocument/2006/relationships/font" Target="fonts/RobotoLight-boldItalic.fntdata"/><Relationship Id="rId13" Type="http://schemas.openxmlformats.org/officeDocument/2006/relationships/slide" Target="slides/slide9.xml"/><Relationship Id="rId57" Type="http://schemas.openxmlformats.org/officeDocument/2006/relationships/font" Target="fonts/RobotoMonoRegular-bold.fntdata"/><Relationship Id="rId12" Type="http://schemas.openxmlformats.org/officeDocument/2006/relationships/slide" Target="slides/slide8.xml"/><Relationship Id="rId56" Type="http://schemas.openxmlformats.org/officeDocument/2006/relationships/font" Target="fonts/RobotoMonoRegular-regular.fntdata"/><Relationship Id="rId15" Type="http://schemas.openxmlformats.org/officeDocument/2006/relationships/slide" Target="slides/slide11.xml"/><Relationship Id="rId59" Type="http://schemas.openxmlformats.org/officeDocument/2006/relationships/font" Target="fonts/RobotoMonoRegular-boldItalic.fntdata"/><Relationship Id="rId14" Type="http://schemas.openxmlformats.org/officeDocument/2006/relationships/slide" Target="slides/slide10.xml"/><Relationship Id="rId58" Type="http://schemas.openxmlformats.org/officeDocument/2006/relationships/font" Target="fonts/RobotoMonoRegular-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c9562562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c9562562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c9562562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c9562562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c9fc7ce3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c9fc7ce3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c9fc7ce33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c9fc7ce33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c9fc7ce3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c9fc7ce3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c9fc7ce33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c9fc7ce33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c9fc7ce33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c9fc7ce33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c9fc7ce33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c9fc7ce33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768de1cbc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768de1cbc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c9fc7ce33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c9fc7ce33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768de1cbc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768de1cbc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a0f1ad2c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a0f1ad2c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768de1cbc_1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768de1cbc_1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c9fc7ce33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c9fc7ce33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768de1cbc_17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768de1cbc_17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768de1cbc_1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768de1cbc_1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768de1cbc_1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768de1cbc_1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768de1cbc_17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d768de1cbc_17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768de1cbc_17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d768de1cbc_17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768de1cbc_1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768de1cbc_1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be6240a7dfbb14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be6240a7dfbb1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768de1cbc_17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768de1cbc_1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768de1cbc_17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768de1cbc_17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8294e0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8294e0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c9fc7ce33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cc9fc7ce33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768de1cbc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768de1cbc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768de1cbc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768de1cbc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768de1cbc_8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768de1cbc_8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768de1cbc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768de1cbc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203df96e14a66d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a203df96e14a66d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768de1cb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768de1cb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768de1cb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768de1cb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35e5345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35e5345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768de1cb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768de1cb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www.computerhope.com/jargon/i/internet.htm" TargetMode="External"/><Relationship Id="rId4" Type="http://schemas.openxmlformats.org/officeDocument/2006/relationships/image" Target="../media/image22.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1.jpg"/><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ieeexplore.ieee.org/document/9331206" TargetMode="External"/><Relationship Id="rId4" Type="http://schemas.openxmlformats.org/officeDocument/2006/relationships/hyperlink" Target="https://ieeexplore.ieee.org/document/9331206" TargetMode="External"/><Relationship Id="rId5" Type="http://schemas.openxmlformats.org/officeDocument/2006/relationships/hyperlink" Target="https://ieeexplore.ieee.org/document/9354154" TargetMode="External"/><Relationship Id="rId6" Type="http://schemas.openxmlformats.org/officeDocument/2006/relationships/hyperlink" Target="https://ieeexplore.ieee.org/document/9354154"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ieeexplore.ieee.org/document/9331206" TargetMode="External"/><Relationship Id="rId4" Type="http://schemas.openxmlformats.org/officeDocument/2006/relationships/hyperlink" Target="https://ieeexplore.ieee.org/document/8965556" TargetMode="External"/><Relationship Id="rId5" Type="http://schemas.openxmlformats.org/officeDocument/2006/relationships/hyperlink" Target="https://ieeexplore.ieee.org/document/8965556" TargetMode="External"/><Relationship Id="rId6" Type="http://schemas.openxmlformats.org/officeDocument/2006/relationships/hyperlink" Target="https://ieeexplore.ieee.org/document/9338931"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ieeexplore.ieee.org/document/9338931" TargetMode="External"/><Relationship Id="rId4" Type="http://schemas.openxmlformats.org/officeDocument/2006/relationships/hyperlink" Target="https://ieeexplore.ieee.org/document/9337123" TargetMode="External"/><Relationship Id="rId9" Type="http://schemas.openxmlformats.org/officeDocument/2006/relationships/hyperlink" Target="https://ieeexplore.ieee.org/document/8740989" TargetMode="External"/><Relationship Id="rId5" Type="http://schemas.openxmlformats.org/officeDocument/2006/relationships/hyperlink" Target="https://ieeexplore.ieee.org/document/9337123" TargetMode="External"/><Relationship Id="rId6" Type="http://schemas.openxmlformats.org/officeDocument/2006/relationships/hyperlink" Target="https://ieeexplore.ieee.org/document/8778622" TargetMode="External"/><Relationship Id="rId7" Type="http://schemas.openxmlformats.org/officeDocument/2006/relationships/hyperlink" Target="https://ieeexplore.ieee.org/document/8778622" TargetMode="External"/><Relationship Id="rId8" Type="http://schemas.openxmlformats.org/officeDocument/2006/relationships/hyperlink" Target="https://ieeexplore.ieee.org/document/874098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ieeexplore.ieee.org/document/9333497" TargetMode="External"/><Relationship Id="rId4" Type="http://schemas.openxmlformats.org/officeDocument/2006/relationships/hyperlink" Target="https://ieeexplore.ieee.org/document/9333497" TargetMode="External"/><Relationship Id="rId5" Type="http://schemas.openxmlformats.org/officeDocument/2006/relationships/hyperlink" Target="https://ieeexplore.ieee.org/abstract/document/9127427" TargetMode="External"/><Relationship Id="rId6" Type="http://schemas.openxmlformats.org/officeDocument/2006/relationships/hyperlink" Target="https://ieeexplore.ieee.org/abstract/document/9127427" TargetMode="External"/><Relationship Id="rId7" Type="http://schemas.openxmlformats.org/officeDocument/2006/relationships/hyperlink" Target="https://ieeexplore.ieee.org/document/9174644" TargetMode="External"/><Relationship Id="rId8" Type="http://schemas.openxmlformats.org/officeDocument/2006/relationships/hyperlink" Target="https://ieeexplore.ieee.org/document/917464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2828125" y="1034163"/>
            <a:ext cx="5729100" cy="215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5000" u="sng">
                <a:solidFill>
                  <a:schemeClr val="accent6"/>
                </a:solidFill>
                <a:highlight>
                  <a:srgbClr val="000000"/>
                </a:highlight>
                <a:latin typeface="Times New Roman"/>
                <a:ea typeface="Times New Roman"/>
                <a:cs typeface="Times New Roman"/>
                <a:sym typeface="Times New Roman"/>
              </a:rPr>
              <a:t>BAND-GUARD</a:t>
            </a:r>
            <a:endParaRPr b="1" sz="5000" u="sng">
              <a:solidFill>
                <a:schemeClr val="accent6"/>
              </a:solidFill>
              <a:highlight>
                <a:srgbClr val="000000"/>
              </a:highlight>
              <a:latin typeface="Times New Roman"/>
              <a:ea typeface="Times New Roman"/>
              <a:cs typeface="Times New Roman"/>
              <a:sym typeface="Times New Roman"/>
            </a:endParaRPr>
          </a:p>
          <a:p>
            <a:pPr indent="0" lvl="0" marL="0" rtl="0" algn="ctr">
              <a:spcBef>
                <a:spcPts val="0"/>
              </a:spcBef>
              <a:spcAft>
                <a:spcPts val="0"/>
              </a:spcAft>
              <a:buNone/>
            </a:pPr>
            <a:r>
              <a:rPr lang="es" sz="3000">
                <a:solidFill>
                  <a:srgbClr val="D0E0E3"/>
                </a:solidFill>
              </a:rPr>
              <a:t>            </a:t>
            </a:r>
            <a:r>
              <a:rPr lang="es" sz="3000">
                <a:solidFill>
                  <a:srgbClr val="FFFF00"/>
                </a:solidFill>
              </a:rPr>
              <a:t> </a:t>
            </a:r>
            <a:r>
              <a:rPr b="1" lang="es" sz="3000">
                <a:solidFill>
                  <a:srgbClr val="FFFFFF"/>
                </a:solidFill>
                <a:latin typeface="Times New Roman"/>
                <a:ea typeface="Times New Roman"/>
                <a:cs typeface="Times New Roman"/>
                <a:sym typeface="Times New Roman"/>
              </a:rPr>
              <a:t>~ </a:t>
            </a:r>
            <a:r>
              <a:rPr b="1" lang="es" sz="3000">
                <a:solidFill>
                  <a:srgbClr val="FFFFFF"/>
                </a:solidFill>
                <a:highlight>
                  <a:srgbClr val="000000"/>
                </a:highlight>
                <a:latin typeface="Times New Roman"/>
                <a:ea typeface="Times New Roman"/>
                <a:cs typeface="Times New Roman"/>
                <a:sym typeface="Times New Roman"/>
              </a:rPr>
              <a:t> </a:t>
            </a:r>
            <a:r>
              <a:rPr lang="es" sz="2100" u="sng">
                <a:solidFill>
                  <a:srgbClr val="FFFFFF"/>
                </a:solidFill>
                <a:highlight>
                  <a:srgbClr val="000000"/>
                </a:highlight>
                <a:latin typeface="Times New Roman"/>
                <a:ea typeface="Times New Roman"/>
                <a:cs typeface="Times New Roman"/>
                <a:sym typeface="Times New Roman"/>
              </a:rPr>
              <a:t>A</a:t>
            </a:r>
            <a:r>
              <a:rPr lang="es" sz="3000" u="sng">
                <a:solidFill>
                  <a:srgbClr val="FFFFFF"/>
                </a:solidFill>
                <a:highlight>
                  <a:srgbClr val="000000"/>
                </a:highlight>
                <a:latin typeface="Times New Roman"/>
                <a:ea typeface="Times New Roman"/>
                <a:cs typeface="Times New Roman"/>
                <a:sym typeface="Times New Roman"/>
              </a:rPr>
              <a:t> </a:t>
            </a:r>
            <a:r>
              <a:rPr lang="es" sz="2300" u="sng">
                <a:solidFill>
                  <a:srgbClr val="FFFFFF"/>
                </a:solidFill>
                <a:highlight>
                  <a:srgbClr val="000000"/>
                </a:highlight>
                <a:latin typeface="Times New Roman"/>
                <a:ea typeface="Times New Roman"/>
                <a:cs typeface="Times New Roman"/>
                <a:sym typeface="Times New Roman"/>
              </a:rPr>
              <a:t>safe</a:t>
            </a:r>
            <a:r>
              <a:rPr lang="es" sz="2300" u="sng">
                <a:solidFill>
                  <a:srgbClr val="FFFFFF"/>
                </a:solidFill>
                <a:highlight>
                  <a:srgbClr val="000000"/>
                </a:highlight>
                <a:latin typeface="Times New Roman"/>
                <a:ea typeface="Times New Roman"/>
                <a:cs typeface="Times New Roman"/>
                <a:sym typeface="Times New Roman"/>
              </a:rPr>
              <a:t>guard</a:t>
            </a:r>
            <a:r>
              <a:rPr lang="es" sz="2300" u="sng">
                <a:solidFill>
                  <a:srgbClr val="FFFFFF"/>
                </a:solidFill>
                <a:highlight>
                  <a:srgbClr val="000000"/>
                </a:highlight>
                <a:latin typeface="Times New Roman"/>
                <a:ea typeface="Times New Roman"/>
                <a:cs typeface="Times New Roman"/>
                <a:sym typeface="Times New Roman"/>
              </a:rPr>
              <a:t> for women!</a:t>
            </a:r>
            <a:endParaRPr sz="2300" u="sng">
              <a:solidFill>
                <a:srgbClr val="FFFFFF"/>
              </a:solidFill>
              <a:highlight>
                <a:srgbClr val="000000"/>
              </a:highlight>
              <a:latin typeface="Times New Roman"/>
              <a:ea typeface="Times New Roman"/>
              <a:cs typeface="Times New Roman"/>
              <a:sym typeface="Times New Roman"/>
            </a:endParaRPr>
          </a:p>
        </p:txBody>
      </p:sp>
      <p:sp>
        <p:nvSpPr>
          <p:cNvPr id="102" name="Google Shape;102;p18"/>
          <p:cNvSpPr/>
          <p:nvPr/>
        </p:nvSpPr>
        <p:spPr>
          <a:xfrm>
            <a:off x="2521200" y="740100"/>
            <a:ext cx="6310800" cy="3663300"/>
          </a:xfrm>
          <a:prstGeom prst="horizontalScroll">
            <a:avLst>
              <a:gd fmla="val 12500" name="adj"/>
            </a:avLst>
          </a:prstGeom>
          <a:noFill/>
          <a:ln cap="flat" cmpd="sng" w="38100">
            <a:solidFill>
              <a:srgbClr val="00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18"/>
          <p:cNvGrpSpPr/>
          <p:nvPr/>
        </p:nvGrpSpPr>
        <p:grpSpPr>
          <a:xfrm>
            <a:off x="423665" y="2608224"/>
            <a:ext cx="1002833" cy="837003"/>
            <a:chOff x="12618250" y="628300"/>
            <a:chExt cx="5236725" cy="4370775"/>
          </a:xfrm>
        </p:grpSpPr>
        <p:sp>
          <p:nvSpPr>
            <p:cNvPr id="104" name="Google Shape;104;p18"/>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8"/>
          <p:cNvGrpSpPr/>
          <p:nvPr/>
        </p:nvGrpSpPr>
        <p:grpSpPr>
          <a:xfrm>
            <a:off x="323942" y="1499331"/>
            <a:ext cx="994978" cy="830447"/>
            <a:chOff x="6666900" y="628300"/>
            <a:chExt cx="5236725" cy="4370775"/>
          </a:xfrm>
        </p:grpSpPr>
        <p:sp>
          <p:nvSpPr>
            <p:cNvPr id="107" name="Google Shape;107;p18"/>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8"/>
          <p:cNvSpPr/>
          <p:nvPr/>
        </p:nvSpPr>
        <p:spPr>
          <a:xfrm>
            <a:off x="1422570" y="19670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764425" y="2084025"/>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p:nvPr/>
        </p:nvSpPr>
        <p:spPr>
          <a:xfrm>
            <a:off x="228300" y="1060925"/>
            <a:ext cx="8702400" cy="3827700"/>
          </a:xfrm>
          <a:prstGeom prst="roundRect">
            <a:avLst>
              <a:gd fmla="val 16667" name="adj"/>
            </a:avLst>
          </a:prstGeom>
          <a:noFill/>
          <a:ln cap="flat" cmpd="sng" w="19050">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500">
              <a:solidFill>
                <a:srgbClr val="00FFFF"/>
              </a:solidFill>
              <a:latin typeface="Fredoka One"/>
              <a:ea typeface="Fredoka One"/>
              <a:cs typeface="Fredoka One"/>
              <a:sym typeface="Fredoka One"/>
            </a:endParaRPr>
          </a:p>
        </p:txBody>
      </p:sp>
      <p:sp>
        <p:nvSpPr>
          <p:cNvPr id="261" name="Google Shape;261;p27"/>
          <p:cNvSpPr/>
          <p:nvPr/>
        </p:nvSpPr>
        <p:spPr>
          <a:xfrm>
            <a:off x="2793325" y="53725"/>
            <a:ext cx="3679800" cy="765600"/>
          </a:xfrm>
          <a:prstGeom prst="roundRect">
            <a:avLst>
              <a:gd fmla="val 16667" name="adj"/>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300" u="sng">
                <a:solidFill>
                  <a:srgbClr val="FFFF00"/>
                </a:solidFill>
                <a:highlight>
                  <a:srgbClr val="000000"/>
                </a:highlight>
                <a:latin typeface="Times New Roman"/>
                <a:ea typeface="Times New Roman"/>
                <a:cs typeface="Times New Roman"/>
                <a:sym typeface="Times New Roman"/>
              </a:rPr>
              <a:t>DOMAIN INTRODUCTION</a:t>
            </a:r>
            <a:endParaRPr b="1" sz="2300" u="sng">
              <a:solidFill>
                <a:srgbClr val="FFFF00"/>
              </a:solidFill>
              <a:highlight>
                <a:srgbClr val="000000"/>
              </a:highlight>
              <a:latin typeface="Times New Roman"/>
              <a:ea typeface="Times New Roman"/>
              <a:cs typeface="Times New Roman"/>
              <a:sym typeface="Times New Roman"/>
            </a:endParaRPr>
          </a:p>
        </p:txBody>
      </p:sp>
      <p:sp>
        <p:nvSpPr>
          <p:cNvPr id="262" name="Google Shape;262;p27"/>
          <p:cNvSpPr/>
          <p:nvPr/>
        </p:nvSpPr>
        <p:spPr>
          <a:xfrm>
            <a:off x="3048500" y="1436950"/>
            <a:ext cx="3142500" cy="6312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3061975" y="2596563"/>
            <a:ext cx="3142500" cy="6312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800">
                <a:solidFill>
                  <a:srgbClr val="FFFFFF"/>
                </a:solidFill>
                <a:highlight>
                  <a:schemeClr val="dk1"/>
                </a:highlight>
                <a:latin typeface="Times New Roman"/>
                <a:ea typeface="Times New Roman"/>
                <a:cs typeface="Times New Roman"/>
                <a:sym typeface="Times New Roman"/>
              </a:rPr>
              <a:t>MOBILE COMMUNICATION</a:t>
            </a:r>
            <a:endParaRPr sz="1800">
              <a:solidFill>
                <a:srgbClr val="FFFFFF"/>
              </a:solidFill>
              <a:highlight>
                <a:schemeClr val="dk1"/>
              </a:highlight>
              <a:latin typeface="Times New Roman"/>
              <a:ea typeface="Times New Roman"/>
              <a:cs typeface="Times New Roman"/>
              <a:sym typeface="Times New Roman"/>
            </a:endParaRPr>
          </a:p>
        </p:txBody>
      </p:sp>
      <p:sp>
        <p:nvSpPr>
          <p:cNvPr id="264" name="Google Shape;264;p27"/>
          <p:cNvSpPr/>
          <p:nvPr/>
        </p:nvSpPr>
        <p:spPr>
          <a:xfrm>
            <a:off x="3133750" y="3850175"/>
            <a:ext cx="3142500" cy="6312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800">
                <a:solidFill>
                  <a:srgbClr val="FFFFFF"/>
                </a:solidFill>
                <a:highlight>
                  <a:schemeClr val="dk1"/>
                </a:highlight>
                <a:latin typeface="Times New Roman"/>
                <a:ea typeface="Times New Roman"/>
                <a:cs typeface="Times New Roman"/>
                <a:sym typeface="Times New Roman"/>
              </a:rPr>
              <a:t>GPS TRACKING SYSTEM</a:t>
            </a:r>
            <a:endParaRPr sz="1800">
              <a:solidFill>
                <a:srgbClr val="FFFFFF"/>
              </a:solidFill>
              <a:highlight>
                <a:schemeClr val="dk1"/>
              </a:highlight>
              <a:latin typeface="Times New Roman"/>
              <a:ea typeface="Times New Roman"/>
              <a:cs typeface="Times New Roman"/>
              <a:sym typeface="Times New Roman"/>
            </a:endParaRPr>
          </a:p>
        </p:txBody>
      </p:sp>
      <p:sp>
        <p:nvSpPr>
          <p:cNvPr id="265" name="Google Shape;265;p27"/>
          <p:cNvSpPr/>
          <p:nvPr/>
        </p:nvSpPr>
        <p:spPr>
          <a:xfrm>
            <a:off x="4552600" y="2095000"/>
            <a:ext cx="268500" cy="521700"/>
          </a:xfrm>
          <a:prstGeom prst="downArrow">
            <a:avLst>
              <a:gd fmla="val 50000" name="adj1"/>
              <a:gd fmla="val 50000" name="adj2"/>
            </a:avLst>
          </a:prstGeom>
          <a:solidFill>
            <a:srgbClr val="4A86E8"/>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4552600" y="3278125"/>
            <a:ext cx="268500" cy="521700"/>
          </a:xfrm>
          <a:prstGeom prst="downArrow">
            <a:avLst>
              <a:gd fmla="val 50000" name="adj1"/>
              <a:gd fmla="val 50000" name="adj2"/>
            </a:avLst>
          </a:prstGeom>
          <a:solidFill>
            <a:srgbClr val="4A86E8"/>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txBox="1"/>
          <p:nvPr/>
        </p:nvSpPr>
        <p:spPr>
          <a:xfrm>
            <a:off x="3209650" y="1517525"/>
            <a:ext cx="282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rgbClr val="FFFFFF"/>
                </a:solidFill>
                <a:highlight>
                  <a:srgbClr val="000000"/>
                </a:highlight>
                <a:latin typeface="Times New Roman"/>
                <a:ea typeface="Times New Roman"/>
                <a:cs typeface="Times New Roman"/>
                <a:sym typeface="Times New Roman"/>
              </a:rPr>
              <a:t>NETWORKING</a:t>
            </a:r>
            <a:endParaRPr sz="1800">
              <a:solidFill>
                <a:srgbClr val="FFFFFF"/>
              </a:solidFill>
              <a:highlight>
                <a:srgbClr val="000000"/>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8"/>
          <p:cNvSpPr txBox="1"/>
          <p:nvPr>
            <p:ph idx="1" type="body"/>
          </p:nvPr>
        </p:nvSpPr>
        <p:spPr>
          <a:xfrm>
            <a:off x="311700" y="1494775"/>
            <a:ext cx="8520600" cy="3080100"/>
          </a:xfrm>
          <a:prstGeom prst="rect">
            <a:avLst/>
          </a:prstGeom>
        </p:spPr>
        <p:txBody>
          <a:bodyPr anchorCtr="0" anchor="t" bIns="91425" lIns="91425" spcFirstLastPara="1" rIns="91425" wrap="square" tIns="91425">
            <a:noAutofit/>
          </a:bodyPr>
          <a:lstStyle/>
          <a:p>
            <a:pPr indent="-349250" lvl="0" marL="457200" marR="2565400" rtl="0" algn="l">
              <a:spcBef>
                <a:spcPts val="0"/>
              </a:spcBef>
              <a:spcAft>
                <a:spcPts val="0"/>
              </a:spcAft>
              <a:buClr>
                <a:srgbClr val="FFFFFF"/>
              </a:buClr>
              <a:buSzPts val="1900"/>
              <a:buFont typeface="Comic Sans MS"/>
              <a:buChar char="★"/>
            </a:pPr>
            <a:r>
              <a:rPr lang="es" sz="1900">
                <a:solidFill>
                  <a:srgbClr val="FFFFFF"/>
                </a:solidFill>
                <a:highlight>
                  <a:srgbClr val="000000"/>
                </a:highlight>
                <a:latin typeface="Times New Roman"/>
                <a:ea typeface="Times New Roman"/>
                <a:cs typeface="Times New Roman"/>
                <a:sym typeface="Times New Roman"/>
              </a:rPr>
              <a:t>A </a:t>
            </a:r>
            <a:r>
              <a:rPr b="1" lang="es" sz="1900">
                <a:solidFill>
                  <a:srgbClr val="FFFFFF"/>
                </a:solidFill>
                <a:highlight>
                  <a:srgbClr val="000000"/>
                </a:highlight>
                <a:latin typeface="Times New Roman"/>
                <a:ea typeface="Times New Roman"/>
                <a:cs typeface="Times New Roman"/>
                <a:sym typeface="Times New Roman"/>
              </a:rPr>
              <a:t>network</a:t>
            </a:r>
            <a:r>
              <a:rPr lang="es" sz="1900">
                <a:solidFill>
                  <a:srgbClr val="FFFFFF"/>
                </a:solidFill>
                <a:highlight>
                  <a:srgbClr val="000000"/>
                </a:highlight>
                <a:latin typeface="Times New Roman"/>
                <a:ea typeface="Times New Roman"/>
                <a:cs typeface="Times New Roman"/>
                <a:sym typeface="Times New Roman"/>
              </a:rPr>
              <a:t> is a collection of computers,servers, </a:t>
            </a:r>
            <a:r>
              <a:rPr lang="es" sz="1900">
                <a:solidFill>
                  <a:srgbClr val="FFFFFF"/>
                </a:solidFill>
                <a:highlight>
                  <a:srgbClr val="000000"/>
                </a:highlight>
                <a:latin typeface="Times New Roman"/>
                <a:ea typeface="Times New Roman"/>
                <a:cs typeface="Times New Roman"/>
                <a:sym typeface="Times New Roman"/>
              </a:rPr>
              <a:t>m</a:t>
            </a:r>
            <a:r>
              <a:rPr lang="es" sz="1900">
                <a:solidFill>
                  <a:srgbClr val="FFFFFF"/>
                </a:solidFill>
                <a:highlight>
                  <a:srgbClr val="000000"/>
                </a:highlight>
                <a:latin typeface="Times New Roman"/>
                <a:ea typeface="Times New Roman"/>
                <a:cs typeface="Times New Roman"/>
                <a:sym typeface="Times New Roman"/>
              </a:rPr>
              <a:t>ainframes, network devices, peripherals, or other devices connected to one another to allow the sharing of data.</a:t>
            </a:r>
            <a:endParaRPr sz="1900">
              <a:solidFill>
                <a:srgbClr val="FFFFFF"/>
              </a:solidFill>
              <a:highlight>
                <a:srgbClr val="000000"/>
              </a:highlight>
              <a:latin typeface="Times New Roman"/>
              <a:ea typeface="Times New Roman"/>
              <a:cs typeface="Times New Roman"/>
              <a:sym typeface="Times New Roman"/>
            </a:endParaRPr>
          </a:p>
          <a:p>
            <a:pPr indent="-349250" lvl="0" marL="457200" marR="2565400" rtl="0" algn="l">
              <a:spcBef>
                <a:spcPts val="0"/>
              </a:spcBef>
              <a:spcAft>
                <a:spcPts val="0"/>
              </a:spcAft>
              <a:buClr>
                <a:srgbClr val="FFFFFF"/>
              </a:buClr>
              <a:buSzPts val="1900"/>
              <a:buFont typeface="Times New Roman"/>
              <a:buChar char="★"/>
            </a:pPr>
            <a:r>
              <a:rPr lang="es" sz="1900">
                <a:solidFill>
                  <a:srgbClr val="FFFFFF"/>
                </a:solidFill>
                <a:highlight>
                  <a:srgbClr val="000000"/>
                </a:highlight>
                <a:latin typeface="Times New Roman"/>
                <a:ea typeface="Times New Roman"/>
                <a:cs typeface="Times New Roman"/>
                <a:sym typeface="Times New Roman"/>
              </a:rPr>
              <a:t>An of a network is the </a:t>
            </a:r>
            <a:r>
              <a:rPr lang="es" sz="1900">
                <a:solidFill>
                  <a:srgbClr val="FFFFFF"/>
                </a:solidFill>
                <a:highlight>
                  <a:srgbClr val="000000"/>
                </a:highlight>
                <a:uFill>
                  <a:noFill/>
                </a:uFill>
                <a:latin typeface="Times New Roman"/>
                <a:ea typeface="Times New Roman"/>
                <a:cs typeface="Times New Roman"/>
                <a:sym typeface="Times New Roman"/>
                <a:hlinkClick r:id="rId3">
                  <a:extLst>
                    <a:ext uri="{A12FA001-AC4F-418D-AE19-62706E023703}">
                      <ahyp:hlinkClr val="tx"/>
                    </a:ext>
                  </a:extLst>
                </a:hlinkClick>
              </a:rPr>
              <a:t>Internet</a:t>
            </a:r>
            <a:r>
              <a:rPr lang="es" sz="1900">
                <a:solidFill>
                  <a:srgbClr val="FFFFFF"/>
                </a:solidFill>
                <a:highlight>
                  <a:srgbClr val="000000"/>
                </a:highlight>
                <a:latin typeface="Times New Roman"/>
                <a:ea typeface="Times New Roman"/>
                <a:cs typeface="Times New Roman"/>
                <a:sym typeface="Times New Roman"/>
              </a:rPr>
              <a:t>, which connects millions of people all over the world. </a:t>
            </a:r>
            <a:endParaRPr sz="1900">
              <a:solidFill>
                <a:srgbClr val="FFFFFF"/>
              </a:solidFill>
              <a:highlight>
                <a:srgbClr val="000000"/>
              </a:highlight>
              <a:latin typeface="Times New Roman"/>
              <a:ea typeface="Times New Roman"/>
              <a:cs typeface="Times New Roman"/>
              <a:sym typeface="Times New Roman"/>
            </a:endParaRPr>
          </a:p>
          <a:p>
            <a:pPr indent="-349250" lvl="0" marL="457200" marR="2565400" rtl="0" algn="l">
              <a:spcBef>
                <a:spcPts val="0"/>
              </a:spcBef>
              <a:spcAft>
                <a:spcPts val="0"/>
              </a:spcAft>
              <a:buClr>
                <a:srgbClr val="FFFFFF"/>
              </a:buClr>
              <a:buSzPts val="1900"/>
              <a:buFont typeface="Comic Sans MS"/>
              <a:buChar char="★"/>
            </a:pPr>
            <a:r>
              <a:rPr lang="es" sz="1900">
                <a:solidFill>
                  <a:srgbClr val="FFFFFF"/>
                </a:solidFill>
                <a:highlight>
                  <a:srgbClr val="000000"/>
                </a:highlight>
                <a:latin typeface="Times New Roman"/>
                <a:ea typeface="Times New Roman"/>
                <a:cs typeface="Times New Roman"/>
                <a:sym typeface="Times New Roman"/>
              </a:rPr>
              <a:t>To the right is an example image of a home network with multiple computers and other </a:t>
            </a:r>
            <a:r>
              <a:rPr b="1" lang="es" sz="1900">
                <a:solidFill>
                  <a:srgbClr val="FFFFFF"/>
                </a:solidFill>
                <a:highlight>
                  <a:srgbClr val="000000"/>
                </a:highlight>
                <a:latin typeface="Times New Roman"/>
                <a:ea typeface="Times New Roman"/>
                <a:cs typeface="Times New Roman"/>
                <a:sym typeface="Times New Roman"/>
              </a:rPr>
              <a:t>network devices</a:t>
            </a:r>
            <a:r>
              <a:rPr lang="es" sz="1900">
                <a:solidFill>
                  <a:srgbClr val="FFFFFF"/>
                </a:solidFill>
                <a:highlight>
                  <a:srgbClr val="000000"/>
                </a:highlight>
                <a:latin typeface="Times New Roman"/>
                <a:ea typeface="Times New Roman"/>
                <a:cs typeface="Times New Roman"/>
                <a:sym typeface="Times New Roman"/>
              </a:rPr>
              <a:t> all connected.</a:t>
            </a:r>
            <a:endParaRPr sz="1900">
              <a:solidFill>
                <a:srgbClr val="FFFFFF"/>
              </a:solidFill>
              <a:highlight>
                <a:srgbClr val="000000"/>
              </a:highlight>
              <a:latin typeface="Times New Roman"/>
              <a:ea typeface="Times New Roman"/>
              <a:cs typeface="Times New Roman"/>
              <a:sym typeface="Times New Roman"/>
            </a:endParaRPr>
          </a:p>
          <a:p>
            <a:pPr indent="0" lvl="0" marL="0" rtl="0" algn="l">
              <a:spcBef>
                <a:spcPts val="2900"/>
              </a:spcBef>
              <a:spcAft>
                <a:spcPts val="0"/>
              </a:spcAft>
              <a:buClr>
                <a:schemeClr val="dk1"/>
              </a:buClr>
              <a:buSzPts val="1100"/>
              <a:buFont typeface="Arial"/>
              <a:buNone/>
            </a:pPr>
            <a:r>
              <a:t/>
            </a:r>
            <a:endParaRPr sz="1500">
              <a:solidFill>
                <a:srgbClr val="052643"/>
              </a:solidFill>
              <a:latin typeface="Comic Sans MS"/>
              <a:ea typeface="Comic Sans MS"/>
              <a:cs typeface="Comic Sans MS"/>
              <a:sym typeface="Comic Sans MS"/>
            </a:endParaRPr>
          </a:p>
          <a:p>
            <a:pPr indent="0" lvl="0" marL="0" rtl="0" algn="l">
              <a:spcBef>
                <a:spcPts val="0"/>
              </a:spcBef>
              <a:spcAft>
                <a:spcPts val="1600"/>
              </a:spcAft>
              <a:buNone/>
            </a:pPr>
            <a:r>
              <a:t/>
            </a:r>
            <a:endParaRPr sz="1400">
              <a:solidFill>
                <a:srgbClr val="052643"/>
              </a:solidFill>
              <a:latin typeface="Comic Sans MS"/>
              <a:ea typeface="Comic Sans MS"/>
              <a:cs typeface="Comic Sans MS"/>
              <a:sym typeface="Comic Sans MS"/>
            </a:endParaRPr>
          </a:p>
        </p:txBody>
      </p:sp>
      <p:sp>
        <p:nvSpPr>
          <p:cNvPr id="273" name="Google Shape;273;p28"/>
          <p:cNvSpPr txBox="1"/>
          <p:nvPr>
            <p:ph type="ctrTitle"/>
          </p:nvPr>
        </p:nvSpPr>
        <p:spPr>
          <a:xfrm>
            <a:off x="758025" y="389400"/>
            <a:ext cx="4318200" cy="72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u="sng">
                <a:solidFill>
                  <a:srgbClr val="FFFF00"/>
                </a:solidFill>
                <a:highlight>
                  <a:srgbClr val="000000"/>
                </a:highlight>
                <a:latin typeface="Times New Roman"/>
                <a:ea typeface="Times New Roman"/>
                <a:cs typeface="Times New Roman"/>
                <a:sym typeface="Times New Roman"/>
              </a:rPr>
              <a:t>NETWORKING</a:t>
            </a:r>
            <a:endParaRPr b="1" u="sng">
              <a:solidFill>
                <a:srgbClr val="FFFF00"/>
              </a:solidFill>
              <a:highlight>
                <a:srgbClr val="000000"/>
              </a:highlight>
              <a:latin typeface="Times New Roman"/>
              <a:ea typeface="Times New Roman"/>
              <a:cs typeface="Times New Roman"/>
              <a:sym typeface="Times New Roman"/>
            </a:endParaRPr>
          </a:p>
        </p:txBody>
      </p:sp>
      <p:sp>
        <p:nvSpPr>
          <p:cNvPr id="274" name="Google Shape;274;p28"/>
          <p:cNvSpPr/>
          <p:nvPr/>
        </p:nvSpPr>
        <p:spPr>
          <a:xfrm>
            <a:off x="825750" y="389400"/>
            <a:ext cx="4318200" cy="7242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8"/>
          <p:cNvPicPr preferRelativeResize="0"/>
          <p:nvPr/>
        </p:nvPicPr>
        <p:blipFill>
          <a:blip r:embed="rId4">
            <a:alphaModFix/>
          </a:blip>
          <a:stretch>
            <a:fillRect/>
          </a:stretch>
        </p:blipFill>
        <p:spPr>
          <a:xfrm>
            <a:off x="6775406" y="134288"/>
            <a:ext cx="1698650" cy="1673775"/>
          </a:xfrm>
          <a:prstGeom prst="rect">
            <a:avLst/>
          </a:prstGeom>
          <a:noFill/>
          <a:ln>
            <a:noFill/>
          </a:ln>
        </p:spPr>
      </p:pic>
      <p:pic>
        <p:nvPicPr>
          <p:cNvPr id="276" name="Google Shape;276;p28"/>
          <p:cNvPicPr preferRelativeResize="0"/>
          <p:nvPr/>
        </p:nvPicPr>
        <p:blipFill>
          <a:blip r:embed="rId5">
            <a:alphaModFix/>
          </a:blip>
          <a:stretch>
            <a:fillRect/>
          </a:stretch>
        </p:blipFill>
        <p:spPr>
          <a:xfrm rot="-2259426">
            <a:off x="6653019" y="2531980"/>
            <a:ext cx="2174786" cy="14604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idx="4" type="ctrTitle"/>
          </p:nvPr>
        </p:nvSpPr>
        <p:spPr>
          <a:xfrm>
            <a:off x="-1076650" y="320025"/>
            <a:ext cx="78339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u="sng">
                <a:solidFill>
                  <a:srgbClr val="FFFF00"/>
                </a:solidFill>
                <a:highlight>
                  <a:srgbClr val="000000"/>
                </a:highlight>
                <a:latin typeface="Times New Roman"/>
                <a:ea typeface="Times New Roman"/>
                <a:cs typeface="Times New Roman"/>
                <a:sym typeface="Times New Roman"/>
              </a:rPr>
              <a:t>MOBILE COMMUNICATION</a:t>
            </a:r>
            <a:endParaRPr b="1" u="sng">
              <a:solidFill>
                <a:srgbClr val="FFFF00"/>
              </a:solidFill>
              <a:highlight>
                <a:srgbClr val="000000"/>
              </a:highlight>
              <a:latin typeface="Times New Roman"/>
              <a:ea typeface="Times New Roman"/>
              <a:cs typeface="Times New Roman"/>
              <a:sym typeface="Times New Roman"/>
            </a:endParaRPr>
          </a:p>
        </p:txBody>
      </p:sp>
      <p:sp>
        <p:nvSpPr>
          <p:cNvPr id="282" name="Google Shape;282;p29"/>
          <p:cNvSpPr/>
          <p:nvPr/>
        </p:nvSpPr>
        <p:spPr>
          <a:xfrm>
            <a:off x="188000" y="202425"/>
            <a:ext cx="5452500" cy="7242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335750" y="1114650"/>
            <a:ext cx="5304600" cy="37470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371475" lvl="0" marL="457200" rtl="0" algn="l">
              <a:spcBef>
                <a:spcPts val="0"/>
              </a:spcBef>
              <a:spcAft>
                <a:spcPts val="0"/>
              </a:spcAft>
              <a:buClr>
                <a:srgbClr val="00FFFF"/>
              </a:buClr>
              <a:buSzPts val="2250"/>
              <a:buFont typeface="Comic Sans MS"/>
              <a:buChar char="★"/>
            </a:pPr>
            <a:r>
              <a:rPr b="1" lang="es" sz="2250">
                <a:solidFill>
                  <a:srgbClr val="FFFFFF"/>
                </a:solidFill>
                <a:latin typeface="Comic Sans MS"/>
                <a:ea typeface="Comic Sans MS"/>
                <a:cs typeface="Comic Sans MS"/>
                <a:sym typeface="Comic Sans MS"/>
              </a:rPr>
              <a:t>  </a:t>
            </a:r>
            <a:r>
              <a:rPr lang="es" sz="2350">
                <a:solidFill>
                  <a:srgbClr val="FFFFFF"/>
                </a:solidFill>
                <a:latin typeface="Times New Roman"/>
                <a:ea typeface="Times New Roman"/>
                <a:cs typeface="Times New Roman"/>
                <a:sym typeface="Times New Roman"/>
              </a:rPr>
              <a:t>  Mobile Communication is the use of technology that allows us to communicate with others in different locations without the use of any physical connection (wires or cables).</a:t>
            </a:r>
            <a:endParaRPr sz="235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350">
              <a:solidFill>
                <a:srgbClr val="FFFFFF"/>
              </a:solidFill>
              <a:latin typeface="Times New Roman"/>
              <a:ea typeface="Times New Roman"/>
              <a:cs typeface="Times New Roman"/>
              <a:sym typeface="Times New Roman"/>
            </a:endParaRPr>
          </a:p>
          <a:p>
            <a:pPr indent="-377825" lvl="0" marL="457200" rtl="0" algn="l">
              <a:spcBef>
                <a:spcPts val="0"/>
              </a:spcBef>
              <a:spcAft>
                <a:spcPts val="0"/>
              </a:spcAft>
              <a:buClr>
                <a:srgbClr val="00FFFF"/>
              </a:buClr>
              <a:buSzPts val="2350"/>
              <a:buFont typeface="Times New Roman"/>
              <a:buChar char="★"/>
            </a:pPr>
            <a:r>
              <a:rPr lang="es" sz="2350">
                <a:solidFill>
                  <a:srgbClr val="FFFFFF"/>
                </a:solidFill>
                <a:latin typeface="Times New Roman"/>
                <a:ea typeface="Times New Roman"/>
                <a:cs typeface="Times New Roman"/>
                <a:sym typeface="Times New Roman"/>
              </a:rPr>
              <a:t>    Mobile communication makes our life easier, and it saves time and effort.</a:t>
            </a:r>
            <a:endParaRPr sz="2700">
              <a:solidFill>
                <a:srgbClr val="FFFFFF"/>
              </a:solidFill>
              <a:latin typeface="Times New Roman"/>
              <a:ea typeface="Times New Roman"/>
              <a:cs typeface="Times New Roman"/>
              <a:sym typeface="Times New Roman"/>
            </a:endParaRPr>
          </a:p>
        </p:txBody>
      </p:sp>
      <p:pic>
        <p:nvPicPr>
          <p:cNvPr id="284" name="Google Shape;284;p29"/>
          <p:cNvPicPr preferRelativeResize="0"/>
          <p:nvPr/>
        </p:nvPicPr>
        <p:blipFill>
          <a:blip r:embed="rId3">
            <a:alphaModFix/>
          </a:blip>
          <a:stretch>
            <a:fillRect/>
          </a:stretch>
        </p:blipFill>
        <p:spPr>
          <a:xfrm>
            <a:off x="5774675" y="2086425"/>
            <a:ext cx="3115650" cy="2775225"/>
          </a:xfrm>
          <a:prstGeom prst="rect">
            <a:avLst/>
          </a:prstGeom>
          <a:noFill/>
          <a:ln>
            <a:noFill/>
          </a:ln>
        </p:spPr>
      </p:pic>
      <p:pic>
        <p:nvPicPr>
          <p:cNvPr id="285" name="Google Shape;285;p29"/>
          <p:cNvPicPr preferRelativeResize="0"/>
          <p:nvPr/>
        </p:nvPicPr>
        <p:blipFill>
          <a:blip r:embed="rId4">
            <a:alphaModFix/>
          </a:blip>
          <a:stretch>
            <a:fillRect/>
          </a:stretch>
        </p:blipFill>
        <p:spPr>
          <a:xfrm>
            <a:off x="6381568" y="320025"/>
            <a:ext cx="2063175" cy="1539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txBox="1"/>
          <p:nvPr>
            <p:ph idx="1" type="body"/>
          </p:nvPr>
        </p:nvSpPr>
        <p:spPr>
          <a:xfrm>
            <a:off x="0" y="1542500"/>
            <a:ext cx="6473100" cy="3249900"/>
          </a:xfrm>
          <a:prstGeom prst="rect">
            <a:avLst/>
          </a:prstGeom>
        </p:spPr>
        <p:txBody>
          <a:bodyPr anchorCtr="0" anchor="t" bIns="91425" lIns="91425" spcFirstLastPara="1" rIns="91425" wrap="square" tIns="91425">
            <a:noAutofit/>
          </a:bodyPr>
          <a:lstStyle/>
          <a:p>
            <a:pPr indent="-358775" lvl="0" marL="457200" rtl="0" algn="l">
              <a:spcBef>
                <a:spcPts val="0"/>
              </a:spcBef>
              <a:spcAft>
                <a:spcPts val="0"/>
              </a:spcAft>
              <a:buClr>
                <a:srgbClr val="FFFFFF"/>
              </a:buClr>
              <a:buSzPts val="2050"/>
              <a:buFont typeface="Times New Roman"/>
              <a:buChar char="★"/>
            </a:pPr>
            <a:r>
              <a:rPr lang="es" sz="2050" u="sng">
                <a:solidFill>
                  <a:srgbClr val="FFFFFF"/>
                </a:solidFill>
                <a:latin typeface="Times New Roman"/>
                <a:ea typeface="Times New Roman"/>
                <a:cs typeface="Times New Roman"/>
                <a:sym typeface="Times New Roman"/>
              </a:rPr>
              <a:t>Global Positioning System tracking</a:t>
            </a:r>
            <a:r>
              <a:rPr lang="es" sz="2050">
                <a:solidFill>
                  <a:srgbClr val="FFFFFF"/>
                </a:solidFill>
                <a:latin typeface="Times New Roman"/>
                <a:ea typeface="Times New Roman"/>
                <a:cs typeface="Times New Roman"/>
                <a:sym typeface="Times New Roman"/>
              </a:rPr>
              <a:t> is a method which works by providing information on exact location. It can also track the movement of a vehicle or person.</a:t>
            </a:r>
            <a:endParaRPr sz="2050">
              <a:solidFill>
                <a:srgbClr val="FFFFFF"/>
              </a:solidFill>
              <a:latin typeface="Times New Roman"/>
              <a:ea typeface="Times New Roman"/>
              <a:cs typeface="Times New Roman"/>
              <a:sym typeface="Times New Roman"/>
            </a:endParaRPr>
          </a:p>
          <a:p>
            <a:pPr indent="-358775" lvl="0" marL="457200" rtl="0" algn="l">
              <a:spcBef>
                <a:spcPts val="0"/>
              </a:spcBef>
              <a:spcAft>
                <a:spcPts val="0"/>
              </a:spcAft>
              <a:buClr>
                <a:srgbClr val="FFFFFF"/>
              </a:buClr>
              <a:buSzPts val="2050"/>
              <a:buFont typeface="Times New Roman"/>
              <a:buChar char="★"/>
            </a:pPr>
            <a:r>
              <a:rPr lang="es" sz="2050">
                <a:solidFill>
                  <a:srgbClr val="FFFFFF"/>
                </a:solidFill>
                <a:latin typeface="Times New Roman"/>
                <a:ea typeface="Times New Roman"/>
                <a:cs typeface="Times New Roman"/>
                <a:sym typeface="Times New Roman"/>
              </a:rPr>
              <a:t>So, for example, a GPS tracking system can be used by a company to monitor the route and progress of a delivery truck, and by parents to check on the location of their child, or even to monitor high-valued assets in transit.</a:t>
            </a:r>
            <a:endParaRPr sz="2600" u="sng">
              <a:solidFill>
                <a:srgbClr val="FFFFFF"/>
              </a:solidFill>
              <a:latin typeface="Times New Roman"/>
              <a:ea typeface="Times New Roman"/>
              <a:cs typeface="Times New Roman"/>
              <a:sym typeface="Times New Roman"/>
            </a:endParaRPr>
          </a:p>
        </p:txBody>
      </p:sp>
      <p:sp>
        <p:nvSpPr>
          <p:cNvPr id="291" name="Google Shape;291;p30"/>
          <p:cNvSpPr/>
          <p:nvPr/>
        </p:nvSpPr>
        <p:spPr>
          <a:xfrm>
            <a:off x="389550" y="203425"/>
            <a:ext cx="4901700" cy="832500"/>
          </a:xfrm>
          <a:prstGeom prst="roundRect">
            <a:avLst>
              <a:gd fmla="val 16667" name="adj"/>
            </a:avLst>
          </a:prstGeom>
          <a:solidFill>
            <a:srgbClr val="052643"/>
          </a:solidFill>
          <a:ln cap="flat" cmpd="sng" w="19050">
            <a:solidFill>
              <a:srgbClr val="091A5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700" u="sng">
                <a:solidFill>
                  <a:srgbClr val="0E2A47"/>
                </a:solidFill>
                <a:highlight>
                  <a:srgbClr val="FFFFFF"/>
                </a:highlight>
                <a:latin typeface="Times New Roman"/>
                <a:ea typeface="Times New Roman"/>
                <a:cs typeface="Times New Roman"/>
                <a:sym typeface="Times New Roman"/>
              </a:rPr>
              <a:t>GPS TRACKING SYSTEM</a:t>
            </a:r>
            <a:endParaRPr b="1" sz="2700" u="sng">
              <a:solidFill>
                <a:srgbClr val="0E2A47"/>
              </a:solidFill>
              <a:highlight>
                <a:srgbClr val="FFFFFF"/>
              </a:highlight>
              <a:latin typeface="Times New Roman"/>
              <a:ea typeface="Times New Roman"/>
              <a:cs typeface="Times New Roman"/>
              <a:sym typeface="Times New Roman"/>
            </a:endParaRPr>
          </a:p>
        </p:txBody>
      </p:sp>
      <p:pic>
        <p:nvPicPr>
          <p:cNvPr id="292" name="Google Shape;292;p30"/>
          <p:cNvPicPr preferRelativeResize="0"/>
          <p:nvPr/>
        </p:nvPicPr>
        <p:blipFill>
          <a:blip r:embed="rId3">
            <a:alphaModFix/>
          </a:blip>
          <a:stretch>
            <a:fillRect/>
          </a:stretch>
        </p:blipFill>
        <p:spPr>
          <a:xfrm rot="-1815458">
            <a:off x="6631138" y="2516377"/>
            <a:ext cx="2242423" cy="1679645"/>
          </a:xfrm>
          <a:prstGeom prst="rect">
            <a:avLst/>
          </a:prstGeom>
          <a:noFill/>
          <a:ln>
            <a:noFill/>
          </a:ln>
        </p:spPr>
      </p:pic>
      <p:pic>
        <p:nvPicPr>
          <p:cNvPr id="293" name="Google Shape;293;p30"/>
          <p:cNvPicPr preferRelativeResize="0"/>
          <p:nvPr/>
        </p:nvPicPr>
        <p:blipFill>
          <a:blip r:embed="rId4">
            <a:alphaModFix/>
          </a:blip>
          <a:stretch>
            <a:fillRect/>
          </a:stretch>
        </p:blipFill>
        <p:spPr>
          <a:xfrm>
            <a:off x="7001600" y="203425"/>
            <a:ext cx="1873298" cy="177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idx="1" type="body"/>
          </p:nvPr>
        </p:nvSpPr>
        <p:spPr>
          <a:xfrm>
            <a:off x="54100" y="1432625"/>
            <a:ext cx="5935800" cy="3447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s" sz="2000" u="sng">
                <a:highlight>
                  <a:srgbClr val="000000"/>
                </a:highlight>
                <a:latin typeface="Times New Roman"/>
                <a:ea typeface="Times New Roman"/>
                <a:cs typeface="Times New Roman"/>
                <a:sym typeface="Times New Roman"/>
              </a:rPr>
              <a:t>HARDWARE COMPONENTS OR DEVICES:</a:t>
            </a:r>
            <a:endParaRPr sz="2000" u="sng">
              <a:highlight>
                <a:srgbClr val="000000"/>
              </a:highlight>
              <a:latin typeface="Times New Roman"/>
              <a:ea typeface="Times New Roman"/>
              <a:cs typeface="Times New Roman"/>
              <a:sym typeface="Times New Roman"/>
            </a:endParaRPr>
          </a:p>
          <a:p>
            <a:pPr indent="-361950" lvl="0" marL="457200" rtl="0" algn="l">
              <a:spcBef>
                <a:spcPts val="0"/>
              </a:spcBef>
              <a:spcAft>
                <a:spcPts val="0"/>
              </a:spcAft>
              <a:buClr>
                <a:srgbClr val="FFFF00"/>
              </a:buClr>
              <a:buSzPts val="2100"/>
              <a:buFont typeface="Times New Roman"/>
              <a:buChar char="➔"/>
            </a:pPr>
            <a:r>
              <a:rPr lang="es" sz="2100">
                <a:solidFill>
                  <a:srgbClr val="FFFF00"/>
                </a:solidFill>
                <a:latin typeface="Times New Roman"/>
                <a:ea typeface="Times New Roman"/>
                <a:cs typeface="Times New Roman"/>
                <a:sym typeface="Times New Roman"/>
              </a:rPr>
              <a:t>GPS MODULE</a:t>
            </a:r>
            <a:endParaRPr sz="2100">
              <a:solidFill>
                <a:srgbClr val="FFFF00"/>
              </a:solidFill>
              <a:latin typeface="Times New Roman"/>
              <a:ea typeface="Times New Roman"/>
              <a:cs typeface="Times New Roman"/>
              <a:sym typeface="Times New Roman"/>
            </a:endParaRPr>
          </a:p>
          <a:p>
            <a:pPr indent="-361950" lvl="0" marL="457200" rtl="0" algn="l">
              <a:spcBef>
                <a:spcPts val="0"/>
              </a:spcBef>
              <a:spcAft>
                <a:spcPts val="0"/>
              </a:spcAft>
              <a:buClr>
                <a:srgbClr val="FFFF00"/>
              </a:buClr>
              <a:buSzPts val="2100"/>
              <a:buFont typeface="Times New Roman"/>
              <a:buChar char="➔"/>
            </a:pPr>
            <a:r>
              <a:rPr lang="es" sz="2100">
                <a:solidFill>
                  <a:srgbClr val="FFFF00"/>
                </a:solidFill>
                <a:latin typeface="Times New Roman"/>
                <a:ea typeface="Times New Roman"/>
                <a:cs typeface="Times New Roman"/>
                <a:sym typeface="Times New Roman"/>
              </a:rPr>
              <a:t>SOS PANIC BUTTON</a:t>
            </a:r>
            <a:endParaRPr sz="2100">
              <a:solidFill>
                <a:srgbClr val="FFFF00"/>
              </a:solidFill>
              <a:latin typeface="Times New Roman"/>
              <a:ea typeface="Times New Roman"/>
              <a:cs typeface="Times New Roman"/>
              <a:sym typeface="Times New Roman"/>
            </a:endParaRPr>
          </a:p>
          <a:p>
            <a:pPr indent="-361950" lvl="0" marL="457200" rtl="0" algn="l">
              <a:spcBef>
                <a:spcPts val="0"/>
              </a:spcBef>
              <a:spcAft>
                <a:spcPts val="0"/>
              </a:spcAft>
              <a:buClr>
                <a:srgbClr val="FFFF00"/>
              </a:buClr>
              <a:buSzPts val="2100"/>
              <a:buFont typeface="Times New Roman"/>
              <a:buChar char="➔"/>
            </a:pPr>
            <a:r>
              <a:rPr lang="es" sz="2100">
                <a:solidFill>
                  <a:srgbClr val="FFFF00"/>
                </a:solidFill>
                <a:latin typeface="Times New Roman"/>
                <a:ea typeface="Times New Roman"/>
                <a:cs typeface="Times New Roman"/>
                <a:sym typeface="Times New Roman"/>
              </a:rPr>
              <a:t>GSM MODULE</a:t>
            </a:r>
            <a:endParaRPr sz="2100">
              <a:solidFill>
                <a:srgbClr val="FFFF00"/>
              </a:solidFill>
              <a:latin typeface="Times New Roman"/>
              <a:ea typeface="Times New Roman"/>
              <a:cs typeface="Times New Roman"/>
              <a:sym typeface="Times New Roman"/>
            </a:endParaRPr>
          </a:p>
          <a:p>
            <a:pPr indent="-361950" lvl="0" marL="457200" rtl="0" algn="l">
              <a:spcBef>
                <a:spcPts val="0"/>
              </a:spcBef>
              <a:spcAft>
                <a:spcPts val="0"/>
              </a:spcAft>
              <a:buClr>
                <a:srgbClr val="FFFF00"/>
              </a:buClr>
              <a:buSzPts val="2100"/>
              <a:buFont typeface="Times New Roman"/>
              <a:buChar char="➔"/>
            </a:pPr>
            <a:r>
              <a:rPr lang="es" sz="2100">
                <a:solidFill>
                  <a:srgbClr val="FFFF00"/>
                </a:solidFill>
                <a:latin typeface="Times New Roman"/>
                <a:ea typeface="Times New Roman"/>
                <a:cs typeface="Times New Roman"/>
                <a:sym typeface="Times New Roman"/>
              </a:rPr>
              <a:t>HAIRBAND</a:t>
            </a:r>
            <a:endParaRPr sz="2100">
              <a:solidFill>
                <a:srgbClr val="FFFF00"/>
              </a:solidFill>
              <a:latin typeface="Times New Roman"/>
              <a:ea typeface="Times New Roman"/>
              <a:cs typeface="Times New Roman"/>
              <a:sym typeface="Times New Roman"/>
            </a:endParaRPr>
          </a:p>
          <a:p>
            <a:pPr indent="-361950" lvl="0" marL="457200" rtl="0" algn="l">
              <a:spcBef>
                <a:spcPts val="0"/>
              </a:spcBef>
              <a:spcAft>
                <a:spcPts val="0"/>
              </a:spcAft>
              <a:buClr>
                <a:srgbClr val="FFFF00"/>
              </a:buClr>
              <a:buSzPts val="2100"/>
              <a:buFont typeface="Times New Roman"/>
              <a:buChar char="➔"/>
            </a:pPr>
            <a:r>
              <a:rPr lang="es" sz="2100">
                <a:solidFill>
                  <a:srgbClr val="FFFF00"/>
                </a:solidFill>
                <a:latin typeface="Times New Roman"/>
                <a:ea typeface="Times New Roman"/>
                <a:cs typeface="Times New Roman"/>
                <a:sym typeface="Times New Roman"/>
              </a:rPr>
              <a:t>WATERPROOF MATERIAL</a:t>
            </a:r>
            <a:endParaRPr sz="2100">
              <a:solidFill>
                <a:srgbClr val="FFFF00"/>
              </a:solidFill>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s" sz="2000" u="sng">
                <a:highlight>
                  <a:srgbClr val="000000"/>
                </a:highlight>
                <a:latin typeface="Times New Roman"/>
                <a:ea typeface="Times New Roman"/>
                <a:cs typeface="Times New Roman"/>
                <a:sym typeface="Times New Roman"/>
              </a:rPr>
              <a:t>SOFTWARE COMPONENTS OR DEVICES:</a:t>
            </a:r>
            <a:endParaRPr sz="2000" u="sng">
              <a:highlight>
                <a:srgbClr val="000000"/>
              </a:highlight>
              <a:latin typeface="Times New Roman"/>
              <a:ea typeface="Times New Roman"/>
              <a:cs typeface="Times New Roman"/>
              <a:sym typeface="Times New Roman"/>
            </a:endParaRPr>
          </a:p>
          <a:p>
            <a:pPr indent="-361950" lvl="0" marL="457200" rtl="0" algn="l">
              <a:spcBef>
                <a:spcPts val="0"/>
              </a:spcBef>
              <a:spcAft>
                <a:spcPts val="0"/>
              </a:spcAft>
              <a:buClr>
                <a:srgbClr val="FFFF00"/>
              </a:buClr>
              <a:buSzPts val="2100"/>
              <a:buFont typeface="Times New Roman"/>
              <a:buChar char="➔"/>
            </a:pPr>
            <a:r>
              <a:rPr lang="es" sz="2100">
                <a:solidFill>
                  <a:srgbClr val="FFFF00"/>
                </a:solidFill>
                <a:latin typeface="Times New Roman"/>
                <a:ea typeface="Times New Roman"/>
                <a:cs typeface="Times New Roman"/>
                <a:sym typeface="Times New Roman"/>
              </a:rPr>
              <a:t>GOOGLE MAPS</a:t>
            </a:r>
            <a:endParaRPr sz="2100">
              <a:solidFill>
                <a:srgbClr val="FFFF00"/>
              </a:solidFill>
              <a:latin typeface="Times New Roman"/>
              <a:ea typeface="Times New Roman"/>
              <a:cs typeface="Times New Roman"/>
              <a:sym typeface="Times New Roman"/>
            </a:endParaRPr>
          </a:p>
          <a:p>
            <a:pPr indent="-361950" lvl="0" marL="457200" rtl="0" algn="l">
              <a:spcBef>
                <a:spcPts val="0"/>
              </a:spcBef>
              <a:spcAft>
                <a:spcPts val="0"/>
              </a:spcAft>
              <a:buClr>
                <a:srgbClr val="FFFF00"/>
              </a:buClr>
              <a:buSzPts val="2100"/>
              <a:buFont typeface="Times New Roman"/>
              <a:buChar char="➔"/>
            </a:pPr>
            <a:r>
              <a:rPr lang="es" sz="2100">
                <a:solidFill>
                  <a:srgbClr val="FFFF00"/>
                </a:solidFill>
                <a:latin typeface="Times New Roman"/>
                <a:ea typeface="Times New Roman"/>
                <a:cs typeface="Times New Roman"/>
                <a:sym typeface="Times New Roman"/>
              </a:rPr>
              <a:t>ANDROID IDE</a:t>
            </a:r>
            <a:endParaRPr sz="2100">
              <a:solidFill>
                <a:srgbClr val="FFFF00"/>
              </a:solidFill>
              <a:latin typeface="Times New Roman"/>
              <a:ea typeface="Times New Roman"/>
              <a:cs typeface="Times New Roman"/>
              <a:sym typeface="Times New Roman"/>
            </a:endParaRPr>
          </a:p>
        </p:txBody>
      </p:sp>
      <p:sp>
        <p:nvSpPr>
          <p:cNvPr id="299" name="Google Shape;299;p31"/>
          <p:cNvSpPr/>
          <p:nvPr/>
        </p:nvSpPr>
        <p:spPr>
          <a:xfrm>
            <a:off x="416375" y="149425"/>
            <a:ext cx="5035800" cy="962100"/>
          </a:xfrm>
          <a:prstGeom prst="roundRect">
            <a:avLst>
              <a:gd fmla="val 16667" name="adj"/>
            </a:avLst>
          </a:prstGeom>
          <a:solidFill>
            <a:srgbClr val="052643"/>
          </a:solidFill>
          <a:ln cap="flat" cmpd="sng" w="19050">
            <a:solidFill>
              <a:srgbClr val="091A5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u="sng">
                <a:solidFill>
                  <a:srgbClr val="0E2A47"/>
                </a:solidFill>
                <a:highlight>
                  <a:srgbClr val="FFFFFF"/>
                </a:highlight>
                <a:latin typeface="Times New Roman"/>
                <a:ea typeface="Times New Roman"/>
                <a:cs typeface="Times New Roman"/>
                <a:sym typeface="Times New Roman"/>
              </a:rPr>
              <a:t>HARDWARE AND SOFTWARE REQUIREMENTS</a:t>
            </a:r>
            <a:endParaRPr b="1" sz="2400" u="sng">
              <a:solidFill>
                <a:srgbClr val="0E2A47"/>
              </a:solidFill>
              <a:highlight>
                <a:srgbClr val="FFFFFF"/>
              </a:highlight>
              <a:latin typeface="Times New Roman"/>
              <a:ea typeface="Times New Roman"/>
              <a:cs typeface="Times New Roman"/>
              <a:sym typeface="Times New Roman"/>
            </a:endParaRPr>
          </a:p>
        </p:txBody>
      </p:sp>
      <p:pic>
        <p:nvPicPr>
          <p:cNvPr id="300" name="Google Shape;300;p31"/>
          <p:cNvPicPr preferRelativeResize="0"/>
          <p:nvPr/>
        </p:nvPicPr>
        <p:blipFill rotWithShape="1">
          <a:blip r:embed="rId3">
            <a:alphaModFix/>
          </a:blip>
          <a:srcRect b="0" l="0" r="56683" t="0"/>
          <a:stretch/>
        </p:blipFill>
        <p:spPr>
          <a:xfrm>
            <a:off x="6728175" y="749750"/>
            <a:ext cx="1275800" cy="1790700"/>
          </a:xfrm>
          <a:prstGeom prst="rect">
            <a:avLst/>
          </a:prstGeom>
          <a:noFill/>
          <a:ln>
            <a:noFill/>
          </a:ln>
        </p:spPr>
      </p:pic>
      <p:pic>
        <p:nvPicPr>
          <p:cNvPr id="301" name="Google Shape;301;p31"/>
          <p:cNvPicPr preferRelativeResize="0"/>
          <p:nvPr/>
        </p:nvPicPr>
        <p:blipFill rotWithShape="1">
          <a:blip r:embed="rId4">
            <a:alphaModFix/>
          </a:blip>
          <a:srcRect b="0" l="51853" r="0" t="0"/>
          <a:stretch/>
        </p:blipFill>
        <p:spPr>
          <a:xfrm>
            <a:off x="7507075" y="2701725"/>
            <a:ext cx="1467500" cy="179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2"/>
          <p:cNvSpPr txBox="1"/>
          <p:nvPr>
            <p:ph type="ctrTitle"/>
          </p:nvPr>
        </p:nvSpPr>
        <p:spPr>
          <a:xfrm>
            <a:off x="472875" y="412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600" u="sng">
                <a:solidFill>
                  <a:srgbClr val="00FFFF"/>
                </a:solidFill>
                <a:highlight>
                  <a:srgbClr val="000000"/>
                </a:highlight>
                <a:latin typeface="Times New Roman"/>
                <a:ea typeface="Times New Roman"/>
                <a:cs typeface="Times New Roman"/>
                <a:sym typeface="Times New Roman"/>
              </a:rPr>
              <a:t>HARDWARE REQUIREMENTS</a:t>
            </a:r>
            <a:endParaRPr b="1" sz="2600" u="sng">
              <a:solidFill>
                <a:srgbClr val="00FFFF"/>
              </a:solidFill>
              <a:highlight>
                <a:srgbClr val="000000"/>
              </a:highlight>
              <a:latin typeface="Times New Roman"/>
              <a:ea typeface="Times New Roman"/>
              <a:cs typeface="Times New Roman"/>
              <a:sym typeface="Times New Roman"/>
            </a:endParaRPr>
          </a:p>
        </p:txBody>
      </p:sp>
      <p:sp>
        <p:nvSpPr>
          <p:cNvPr id="307" name="Google Shape;307;p32"/>
          <p:cNvSpPr/>
          <p:nvPr/>
        </p:nvSpPr>
        <p:spPr>
          <a:xfrm>
            <a:off x="2141325" y="90325"/>
            <a:ext cx="5183700" cy="508500"/>
          </a:xfrm>
          <a:prstGeom prst="roundRect">
            <a:avLst>
              <a:gd fmla="val 16667" name="adj"/>
            </a:avLst>
          </a:prstGeom>
          <a:noFill/>
          <a:ln cap="flat" cmpd="sng" w="19050">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32"/>
          <p:cNvPicPr preferRelativeResize="0"/>
          <p:nvPr/>
        </p:nvPicPr>
        <p:blipFill rotWithShape="1">
          <a:blip r:embed="rId3">
            <a:alphaModFix/>
          </a:blip>
          <a:srcRect b="17689" l="0" r="61845" t="24577"/>
          <a:stretch/>
        </p:blipFill>
        <p:spPr>
          <a:xfrm>
            <a:off x="311700" y="865763"/>
            <a:ext cx="1775519" cy="1511725"/>
          </a:xfrm>
          <a:prstGeom prst="rect">
            <a:avLst/>
          </a:prstGeom>
          <a:noFill/>
          <a:ln>
            <a:noFill/>
          </a:ln>
        </p:spPr>
      </p:pic>
      <p:pic>
        <p:nvPicPr>
          <p:cNvPr id="309" name="Google Shape;309;p32"/>
          <p:cNvPicPr preferRelativeResize="0"/>
          <p:nvPr/>
        </p:nvPicPr>
        <p:blipFill>
          <a:blip r:embed="rId4">
            <a:alphaModFix/>
          </a:blip>
          <a:stretch>
            <a:fillRect/>
          </a:stretch>
        </p:blipFill>
        <p:spPr>
          <a:xfrm>
            <a:off x="3625250" y="893075"/>
            <a:ext cx="1893500" cy="1457100"/>
          </a:xfrm>
          <a:prstGeom prst="rect">
            <a:avLst/>
          </a:prstGeom>
          <a:noFill/>
          <a:ln>
            <a:noFill/>
          </a:ln>
        </p:spPr>
      </p:pic>
      <p:pic>
        <p:nvPicPr>
          <p:cNvPr id="310" name="Google Shape;310;p32"/>
          <p:cNvPicPr preferRelativeResize="0"/>
          <p:nvPr/>
        </p:nvPicPr>
        <p:blipFill>
          <a:blip r:embed="rId5">
            <a:alphaModFix/>
          </a:blip>
          <a:stretch>
            <a:fillRect/>
          </a:stretch>
        </p:blipFill>
        <p:spPr>
          <a:xfrm>
            <a:off x="6998150" y="893075"/>
            <a:ext cx="1775525" cy="1457100"/>
          </a:xfrm>
          <a:prstGeom prst="rect">
            <a:avLst/>
          </a:prstGeom>
          <a:noFill/>
          <a:ln>
            <a:noFill/>
          </a:ln>
        </p:spPr>
      </p:pic>
      <p:sp>
        <p:nvSpPr>
          <p:cNvPr id="311" name="Google Shape;311;p32"/>
          <p:cNvSpPr txBox="1"/>
          <p:nvPr/>
        </p:nvSpPr>
        <p:spPr>
          <a:xfrm>
            <a:off x="-389475" y="64787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u="sng">
                <a:solidFill>
                  <a:srgbClr val="FFFF00"/>
                </a:solidFill>
                <a:highlight>
                  <a:schemeClr val="dk1"/>
                </a:highlight>
                <a:latin typeface="Times New Roman"/>
                <a:ea typeface="Times New Roman"/>
                <a:cs typeface="Times New Roman"/>
                <a:sym typeface="Times New Roman"/>
              </a:rPr>
              <a:t>GPS MODULE</a:t>
            </a:r>
            <a:endParaRPr b="1" sz="1600" u="sng">
              <a:solidFill>
                <a:srgbClr val="FFFF00"/>
              </a:solidFill>
              <a:highlight>
                <a:schemeClr val="dk1"/>
              </a:highlight>
              <a:latin typeface="Times New Roman"/>
              <a:ea typeface="Times New Roman"/>
              <a:cs typeface="Times New Roman"/>
              <a:sym typeface="Times New Roman"/>
            </a:endParaRPr>
          </a:p>
        </p:txBody>
      </p:sp>
      <p:sp>
        <p:nvSpPr>
          <p:cNvPr id="312" name="Google Shape;312;p32"/>
          <p:cNvSpPr txBox="1"/>
          <p:nvPr/>
        </p:nvSpPr>
        <p:spPr>
          <a:xfrm>
            <a:off x="6464275" y="7030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u="sng">
                <a:solidFill>
                  <a:srgbClr val="FFFF00"/>
                </a:solidFill>
                <a:highlight>
                  <a:schemeClr val="dk1"/>
                </a:highlight>
                <a:latin typeface="Times New Roman"/>
                <a:ea typeface="Times New Roman"/>
                <a:cs typeface="Times New Roman"/>
                <a:sym typeface="Times New Roman"/>
              </a:rPr>
              <a:t>GSM MODULE</a:t>
            </a:r>
            <a:endParaRPr b="1" sz="1600" u="sng">
              <a:solidFill>
                <a:srgbClr val="FFFF00"/>
              </a:solidFill>
              <a:highlight>
                <a:schemeClr val="dk1"/>
              </a:highlight>
              <a:latin typeface="Times New Roman"/>
              <a:ea typeface="Times New Roman"/>
              <a:cs typeface="Times New Roman"/>
              <a:sym typeface="Times New Roman"/>
            </a:endParaRPr>
          </a:p>
        </p:txBody>
      </p:sp>
      <p:sp>
        <p:nvSpPr>
          <p:cNvPr id="313" name="Google Shape;313;p32"/>
          <p:cNvSpPr txBox="1"/>
          <p:nvPr/>
        </p:nvSpPr>
        <p:spPr>
          <a:xfrm>
            <a:off x="3072000" y="7030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u="sng">
                <a:solidFill>
                  <a:srgbClr val="FFFF00"/>
                </a:solidFill>
                <a:highlight>
                  <a:schemeClr val="dk1"/>
                </a:highlight>
                <a:latin typeface="Times New Roman"/>
                <a:ea typeface="Times New Roman"/>
                <a:cs typeface="Times New Roman"/>
                <a:sym typeface="Times New Roman"/>
              </a:rPr>
              <a:t>SOS PANIC BUTTON</a:t>
            </a:r>
            <a:endParaRPr b="1" sz="1600" u="sng">
              <a:solidFill>
                <a:srgbClr val="FFFF00"/>
              </a:solidFill>
              <a:highlight>
                <a:schemeClr val="dk1"/>
              </a:highlight>
              <a:latin typeface="Times New Roman"/>
              <a:ea typeface="Times New Roman"/>
              <a:cs typeface="Times New Roman"/>
              <a:sym typeface="Times New Roman"/>
            </a:endParaRPr>
          </a:p>
        </p:txBody>
      </p:sp>
      <p:cxnSp>
        <p:nvCxnSpPr>
          <p:cNvPr id="314" name="Google Shape;314;p32"/>
          <p:cNvCxnSpPr/>
          <p:nvPr/>
        </p:nvCxnSpPr>
        <p:spPr>
          <a:xfrm>
            <a:off x="2887350" y="2309875"/>
            <a:ext cx="40200" cy="2350200"/>
          </a:xfrm>
          <a:prstGeom prst="straightConnector1">
            <a:avLst/>
          </a:prstGeom>
          <a:noFill/>
          <a:ln cap="flat" cmpd="sng" w="9525">
            <a:solidFill>
              <a:srgbClr val="FFFF00"/>
            </a:solidFill>
            <a:prstDash val="dashDot"/>
            <a:round/>
            <a:headEnd len="med" w="med" type="none"/>
            <a:tailEnd len="med" w="med" type="none"/>
          </a:ln>
        </p:spPr>
      </p:cxnSp>
      <p:cxnSp>
        <p:nvCxnSpPr>
          <p:cNvPr id="315" name="Google Shape;315;p32"/>
          <p:cNvCxnSpPr/>
          <p:nvPr/>
        </p:nvCxnSpPr>
        <p:spPr>
          <a:xfrm>
            <a:off x="6238350" y="2256150"/>
            <a:ext cx="40200" cy="2350200"/>
          </a:xfrm>
          <a:prstGeom prst="straightConnector1">
            <a:avLst/>
          </a:prstGeom>
          <a:noFill/>
          <a:ln cap="flat" cmpd="sng" w="9525">
            <a:solidFill>
              <a:srgbClr val="FFFF00"/>
            </a:solidFill>
            <a:prstDash val="dashDot"/>
            <a:round/>
            <a:headEnd len="med" w="med" type="none"/>
            <a:tailEnd len="med" w="med" type="none"/>
          </a:ln>
        </p:spPr>
      </p:cxnSp>
      <p:sp>
        <p:nvSpPr>
          <p:cNvPr id="316" name="Google Shape;316;p32"/>
          <p:cNvSpPr txBox="1"/>
          <p:nvPr/>
        </p:nvSpPr>
        <p:spPr>
          <a:xfrm>
            <a:off x="-389325" y="2551600"/>
            <a:ext cx="3370800" cy="2807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s">
                <a:solidFill>
                  <a:schemeClr val="lt1"/>
                </a:solidFill>
                <a:latin typeface="Times New Roman"/>
                <a:ea typeface="Times New Roman"/>
                <a:cs typeface="Times New Roman"/>
                <a:sym typeface="Times New Roman"/>
              </a:rPr>
              <a:t>Location — Determining a position.</a:t>
            </a:r>
            <a:endParaRPr>
              <a:solidFill>
                <a:schemeClr val="lt1"/>
              </a:solidFill>
              <a:latin typeface="Times New Roman"/>
              <a:ea typeface="Times New Roman"/>
              <a:cs typeface="Times New Roman"/>
              <a:sym typeface="Times New Roman"/>
            </a:endParaRPr>
          </a:p>
          <a:p>
            <a:pPr indent="0" lvl="0" marL="457200" rtl="0" algn="l">
              <a:lnSpc>
                <a:spcPct val="115000"/>
              </a:lnSpc>
              <a:spcBef>
                <a:spcPts val="300"/>
              </a:spcBef>
              <a:spcAft>
                <a:spcPts val="0"/>
              </a:spcAft>
              <a:buNone/>
            </a:pPr>
            <a:r>
              <a:rPr lang="es">
                <a:solidFill>
                  <a:schemeClr val="lt1"/>
                </a:solidFill>
                <a:latin typeface="Times New Roman"/>
                <a:ea typeface="Times New Roman"/>
                <a:cs typeface="Times New Roman"/>
                <a:sym typeface="Times New Roman"/>
              </a:rPr>
              <a:t>Navigation — Getting from one location to another.</a:t>
            </a:r>
            <a:endParaRPr>
              <a:solidFill>
                <a:schemeClr val="lt1"/>
              </a:solidFill>
              <a:latin typeface="Times New Roman"/>
              <a:ea typeface="Times New Roman"/>
              <a:cs typeface="Times New Roman"/>
              <a:sym typeface="Times New Roman"/>
            </a:endParaRPr>
          </a:p>
          <a:p>
            <a:pPr indent="0" lvl="0" marL="457200" rtl="0" algn="l">
              <a:lnSpc>
                <a:spcPct val="115000"/>
              </a:lnSpc>
              <a:spcBef>
                <a:spcPts val="300"/>
              </a:spcBef>
              <a:spcAft>
                <a:spcPts val="0"/>
              </a:spcAft>
              <a:buNone/>
            </a:pPr>
            <a:r>
              <a:rPr lang="es">
                <a:solidFill>
                  <a:schemeClr val="lt1"/>
                </a:solidFill>
                <a:latin typeface="Times New Roman"/>
                <a:ea typeface="Times New Roman"/>
                <a:cs typeface="Times New Roman"/>
                <a:sym typeface="Times New Roman"/>
              </a:rPr>
              <a:t>Tracking — Monitoring object or personal movement.</a:t>
            </a:r>
            <a:endParaRPr>
              <a:solidFill>
                <a:schemeClr val="lt1"/>
              </a:solidFill>
              <a:latin typeface="Times New Roman"/>
              <a:ea typeface="Times New Roman"/>
              <a:cs typeface="Times New Roman"/>
              <a:sym typeface="Times New Roman"/>
            </a:endParaRPr>
          </a:p>
          <a:p>
            <a:pPr indent="0" lvl="0" marL="457200" rtl="0" algn="l">
              <a:lnSpc>
                <a:spcPct val="115000"/>
              </a:lnSpc>
              <a:spcBef>
                <a:spcPts val="300"/>
              </a:spcBef>
              <a:spcAft>
                <a:spcPts val="0"/>
              </a:spcAft>
              <a:buNone/>
            </a:pPr>
            <a:r>
              <a:rPr lang="es">
                <a:solidFill>
                  <a:schemeClr val="lt1"/>
                </a:solidFill>
                <a:latin typeface="Times New Roman"/>
                <a:ea typeface="Times New Roman"/>
                <a:cs typeface="Times New Roman"/>
                <a:sym typeface="Times New Roman"/>
              </a:rPr>
              <a:t>Mapping — Creating maps of the world.</a:t>
            </a:r>
            <a:endParaRPr>
              <a:solidFill>
                <a:schemeClr val="lt1"/>
              </a:solidFill>
              <a:latin typeface="Times New Roman"/>
              <a:ea typeface="Times New Roman"/>
              <a:cs typeface="Times New Roman"/>
              <a:sym typeface="Times New Roman"/>
            </a:endParaRPr>
          </a:p>
          <a:p>
            <a:pPr indent="0" lvl="0" marL="457200" rtl="0" algn="l">
              <a:lnSpc>
                <a:spcPct val="115000"/>
              </a:lnSpc>
              <a:spcBef>
                <a:spcPts val="300"/>
              </a:spcBef>
              <a:spcAft>
                <a:spcPts val="0"/>
              </a:spcAft>
              <a:buNone/>
            </a:pPr>
            <a:r>
              <a:rPr lang="es">
                <a:solidFill>
                  <a:schemeClr val="lt1"/>
                </a:solidFill>
                <a:latin typeface="Times New Roman"/>
                <a:ea typeface="Times New Roman"/>
                <a:cs typeface="Times New Roman"/>
                <a:sym typeface="Times New Roman"/>
              </a:rPr>
              <a:t>Timing — Making it possible to take precise time measurements.</a:t>
            </a:r>
            <a:endParaRPr>
              <a:solidFill>
                <a:schemeClr val="lt1"/>
              </a:solidFill>
              <a:latin typeface="Times New Roman"/>
              <a:ea typeface="Times New Roman"/>
              <a:cs typeface="Times New Roman"/>
              <a:sym typeface="Times New Roman"/>
            </a:endParaRPr>
          </a:p>
          <a:p>
            <a:pPr indent="0" lvl="0" marL="0" rtl="0" algn="l">
              <a:spcBef>
                <a:spcPts val="300"/>
              </a:spcBef>
              <a:spcAft>
                <a:spcPts val="0"/>
              </a:spcAft>
              <a:buNone/>
            </a:pPr>
            <a:r>
              <a:t/>
            </a:r>
            <a:endParaRPr b="1" sz="1300">
              <a:solidFill>
                <a:srgbClr val="00FFFF"/>
              </a:solidFill>
              <a:highlight>
                <a:srgbClr val="000000"/>
              </a:highlight>
              <a:latin typeface="Times New Roman"/>
              <a:ea typeface="Times New Roman"/>
              <a:cs typeface="Times New Roman"/>
              <a:sym typeface="Times New Roman"/>
            </a:endParaRPr>
          </a:p>
        </p:txBody>
      </p:sp>
      <p:sp>
        <p:nvSpPr>
          <p:cNvPr id="317" name="Google Shape;317;p32"/>
          <p:cNvSpPr txBox="1"/>
          <p:nvPr/>
        </p:nvSpPr>
        <p:spPr>
          <a:xfrm>
            <a:off x="3072000" y="2595367"/>
            <a:ext cx="3000000" cy="20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500">
                <a:solidFill>
                  <a:schemeClr val="lt1"/>
                </a:solidFill>
                <a:latin typeface="Times New Roman"/>
                <a:ea typeface="Times New Roman"/>
                <a:cs typeface="Times New Roman"/>
                <a:sym typeface="Times New Roman"/>
              </a:rPr>
              <a:t>The SOS buttons are discreet devices that give the user the ability to send an SOS alert to quickly communicate with help or a trusted person by using GSM/GPS/GPRS technologies.</a:t>
            </a:r>
            <a:endParaRPr sz="1500">
              <a:solidFill>
                <a:schemeClr val="lt1"/>
              </a:solidFill>
              <a:latin typeface="Times New Roman"/>
              <a:ea typeface="Times New Roman"/>
              <a:cs typeface="Times New Roman"/>
              <a:sym typeface="Times New Roman"/>
            </a:endParaRPr>
          </a:p>
          <a:p>
            <a:pPr indent="0" lvl="0" marL="0" marR="76200" rtl="0" algn="l">
              <a:lnSpc>
                <a:spcPct val="150000"/>
              </a:lnSpc>
              <a:spcBef>
                <a:spcPts val="0"/>
              </a:spcBef>
              <a:spcAft>
                <a:spcPts val="0"/>
              </a:spcAft>
              <a:buNone/>
            </a:pPr>
            <a:r>
              <a:t/>
            </a:r>
            <a:endParaRPr b="1" sz="1500">
              <a:solidFill>
                <a:srgbClr val="00FFFF"/>
              </a:solidFill>
              <a:highlight>
                <a:srgbClr val="000000"/>
              </a:highlight>
              <a:latin typeface="Comic Sans MS"/>
              <a:ea typeface="Comic Sans MS"/>
              <a:cs typeface="Comic Sans MS"/>
              <a:sym typeface="Comic Sans MS"/>
            </a:endParaRPr>
          </a:p>
        </p:txBody>
      </p:sp>
      <p:sp>
        <p:nvSpPr>
          <p:cNvPr id="318" name="Google Shape;318;p32"/>
          <p:cNvSpPr txBox="1"/>
          <p:nvPr/>
        </p:nvSpPr>
        <p:spPr>
          <a:xfrm>
            <a:off x="6278550" y="2461075"/>
            <a:ext cx="2710500" cy="284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lt1"/>
                </a:solidFill>
                <a:latin typeface="Times New Roman"/>
                <a:ea typeface="Times New Roman"/>
                <a:cs typeface="Times New Roman"/>
                <a:sym typeface="Times New Roman"/>
              </a:rPr>
              <a:t>A GSM modem or GSM module is a hardware device that uses GSM mobile telephone technology to provide a data link to a remote network. From the view of the mobile phone network, they are essentially identical to an ordinary mobile phone, including the need for a SIM to identify themselves to the network.</a:t>
            </a:r>
            <a:endParaRPr>
              <a:solidFill>
                <a:schemeClr val="lt1"/>
              </a:solidFill>
              <a:latin typeface="Times New Roman"/>
              <a:ea typeface="Times New Roman"/>
              <a:cs typeface="Times New Roman"/>
              <a:sym typeface="Times New Roman"/>
            </a:endParaRPr>
          </a:p>
          <a:p>
            <a:pPr indent="0" lvl="0" marL="0" marR="76200" rtl="0" algn="l">
              <a:lnSpc>
                <a:spcPct val="150000"/>
              </a:lnSpc>
              <a:spcBef>
                <a:spcPts val="0"/>
              </a:spcBef>
              <a:spcAft>
                <a:spcPts val="0"/>
              </a:spcAft>
              <a:buNone/>
            </a:pPr>
            <a:r>
              <a:t/>
            </a:r>
            <a:endParaRPr b="1" sz="1200">
              <a:solidFill>
                <a:srgbClr val="00FFFF"/>
              </a:solidFill>
              <a:highlight>
                <a:srgbClr val="000000"/>
              </a:highlight>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type="ctrTitle"/>
          </p:nvPr>
        </p:nvSpPr>
        <p:spPr>
          <a:xfrm>
            <a:off x="311700" y="4296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u="sng">
                <a:solidFill>
                  <a:srgbClr val="00FFFF"/>
                </a:solidFill>
                <a:highlight>
                  <a:srgbClr val="000000"/>
                </a:highlight>
                <a:latin typeface="Times New Roman"/>
                <a:ea typeface="Times New Roman"/>
                <a:cs typeface="Times New Roman"/>
                <a:sym typeface="Times New Roman"/>
              </a:rPr>
              <a:t>HARDWARE REQUIREMENTS</a:t>
            </a:r>
            <a:endParaRPr b="1" u="sng">
              <a:solidFill>
                <a:srgbClr val="00FFFF"/>
              </a:solidFill>
              <a:highlight>
                <a:srgbClr val="000000"/>
              </a:highlight>
              <a:latin typeface="Times New Roman"/>
              <a:ea typeface="Times New Roman"/>
              <a:cs typeface="Times New Roman"/>
              <a:sym typeface="Times New Roman"/>
            </a:endParaRPr>
          </a:p>
        </p:txBody>
      </p:sp>
      <p:pic>
        <p:nvPicPr>
          <p:cNvPr id="324" name="Google Shape;324;p33"/>
          <p:cNvPicPr preferRelativeResize="0"/>
          <p:nvPr/>
        </p:nvPicPr>
        <p:blipFill rotWithShape="1">
          <a:blip r:embed="rId3">
            <a:alphaModFix/>
          </a:blip>
          <a:srcRect b="2818" l="21865" r="5901" t="3530"/>
          <a:stretch/>
        </p:blipFill>
        <p:spPr>
          <a:xfrm>
            <a:off x="1101225" y="1522200"/>
            <a:ext cx="2798575" cy="1232475"/>
          </a:xfrm>
          <a:prstGeom prst="rect">
            <a:avLst/>
          </a:prstGeom>
          <a:noFill/>
          <a:ln>
            <a:noFill/>
          </a:ln>
        </p:spPr>
      </p:pic>
      <p:pic>
        <p:nvPicPr>
          <p:cNvPr id="325" name="Google Shape;325;p33"/>
          <p:cNvPicPr preferRelativeResize="0"/>
          <p:nvPr/>
        </p:nvPicPr>
        <p:blipFill>
          <a:blip r:embed="rId4">
            <a:alphaModFix/>
          </a:blip>
          <a:stretch>
            <a:fillRect/>
          </a:stretch>
        </p:blipFill>
        <p:spPr>
          <a:xfrm>
            <a:off x="5318125" y="1477175"/>
            <a:ext cx="3061875" cy="1232475"/>
          </a:xfrm>
          <a:prstGeom prst="rect">
            <a:avLst/>
          </a:prstGeom>
          <a:noFill/>
          <a:ln>
            <a:noFill/>
          </a:ln>
        </p:spPr>
      </p:pic>
      <p:cxnSp>
        <p:nvCxnSpPr>
          <p:cNvPr id="326" name="Google Shape;326;p33"/>
          <p:cNvCxnSpPr/>
          <p:nvPr/>
        </p:nvCxnSpPr>
        <p:spPr>
          <a:xfrm>
            <a:off x="4686900" y="1598100"/>
            <a:ext cx="53700" cy="3223200"/>
          </a:xfrm>
          <a:prstGeom prst="straightConnector1">
            <a:avLst/>
          </a:prstGeom>
          <a:noFill/>
          <a:ln cap="flat" cmpd="sng" w="19050">
            <a:solidFill>
              <a:srgbClr val="FFFF00"/>
            </a:solidFill>
            <a:prstDash val="lgDash"/>
            <a:round/>
            <a:headEnd len="med" w="med" type="none"/>
            <a:tailEnd len="med" w="med" type="none"/>
          </a:ln>
        </p:spPr>
      </p:cxnSp>
      <p:sp>
        <p:nvSpPr>
          <p:cNvPr id="327" name="Google Shape;327;p33"/>
          <p:cNvSpPr txBox="1"/>
          <p:nvPr/>
        </p:nvSpPr>
        <p:spPr>
          <a:xfrm>
            <a:off x="1000513" y="28243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u="sng">
                <a:solidFill>
                  <a:srgbClr val="FFFF00"/>
                </a:solidFill>
                <a:highlight>
                  <a:schemeClr val="dk1"/>
                </a:highlight>
                <a:latin typeface="Times New Roman"/>
                <a:ea typeface="Times New Roman"/>
                <a:cs typeface="Times New Roman"/>
                <a:sym typeface="Times New Roman"/>
              </a:rPr>
              <a:t>HAIRBAND</a:t>
            </a:r>
            <a:endParaRPr b="1" sz="1600" u="sng">
              <a:solidFill>
                <a:srgbClr val="FFFF00"/>
              </a:solidFill>
              <a:highlight>
                <a:schemeClr val="dk1"/>
              </a:highlight>
              <a:latin typeface="Times New Roman"/>
              <a:ea typeface="Times New Roman"/>
              <a:cs typeface="Times New Roman"/>
              <a:sym typeface="Times New Roman"/>
            </a:endParaRPr>
          </a:p>
        </p:txBody>
      </p:sp>
      <p:sp>
        <p:nvSpPr>
          <p:cNvPr id="328" name="Google Shape;328;p33"/>
          <p:cNvSpPr txBox="1"/>
          <p:nvPr/>
        </p:nvSpPr>
        <p:spPr>
          <a:xfrm>
            <a:off x="5460900" y="2685925"/>
            <a:ext cx="2798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u="sng">
                <a:solidFill>
                  <a:srgbClr val="FFFF00"/>
                </a:solidFill>
                <a:highlight>
                  <a:schemeClr val="dk1"/>
                </a:highlight>
                <a:latin typeface="Times New Roman"/>
                <a:ea typeface="Times New Roman"/>
                <a:cs typeface="Times New Roman"/>
                <a:sym typeface="Times New Roman"/>
              </a:rPr>
              <a:t>WATERPROOF MATERIAL</a:t>
            </a:r>
            <a:endParaRPr b="1" sz="1600" u="sng">
              <a:solidFill>
                <a:srgbClr val="FFFF00"/>
              </a:solidFill>
              <a:highlight>
                <a:schemeClr val="dk1"/>
              </a:highlight>
              <a:latin typeface="Times New Roman"/>
              <a:ea typeface="Times New Roman"/>
              <a:cs typeface="Times New Roman"/>
              <a:sym typeface="Times New Roman"/>
            </a:endParaRPr>
          </a:p>
        </p:txBody>
      </p:sp>
      <p:sp>
        <p:nvSpPr>
          <p:cNvPr id="329" name="Google Shape;329;p33"/>
          <p:cNvSpPr txBox="1"/>
          <p:nvPr/>
        </p:nvSpPr>
        <p:spPr>
          <a:xfrm>
            <a:off x="805775" y="3325125"/>
            <a:ext cx="33036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900">
                <a:solidFill>
                  <a:schemeClr val="lt1"/>
                </a:solidFill>
                <a:latin typeface="Times New Roman"/>
                <a:ea typeface="Times New Roman"/>
                <a:cs typeface="Times New Roman"/>
                <a:sym typeface="Times New Roman"/>
              </a:rPr>
              <a:t>This  Hairband  has an zipper so it is very spacious and we can keep many things in it</a:t>
            </a:r>
            <a:r>
              <a:rPr lang="es">
                <a:solidFill>
                  <a:schemeClr val="lt1"/>
                </a:solidFill>
                <a:latin typeface="Times New Roman"/>
                <a:ea typeface="Times New Roman"/>
                <a:cs typeface="Times New Roman"/>
                <a:sym typeface="Times New Roman"/>
              </a:rPr>
              <a:t>.</a:t>
            </a:r>
            <a:r>
              <a:rPr b="1" lang="es" sz="1500">
                <a:solidFill>
                  <a:srgbClr val="00FFFF"/>
                </a:solidFill>
                <a:highlight>
                  <a:srgbClr val="000000"/>
                </a:highlight>
                <a:latin typeface="Times New Roman"/>
                <a:ea typeface="Times New Roman"/>
                <a:cs typeface="Times New Roman"/>
                <a:sym typeface="Times New Roman"/>
              </a:rPr>
              <a:t> </a:t>
            </a:r>
            <a:endParaRPr b="1" sz="1500">
              <a:solidFill>
                <a:srgbClr val="00FFFF"/>
              </a:solidFill>
              <a:highlight>
                <a:srgbClr val="000000"/>
              </a:highlight>
              <a:latin typeface="Times New Roman"/>
              <a:ea typeface="Times New Roman"/>
              <a:cs typeface="Times New Roman"/>
              <a:sym typeface="Times New Roman"/>
            </a:endParaRPr>
          </a:p>
        </p:txBody>
      </p:sp>
      <p:sp>
        <p:nvSpPr>
          <p:cNvPr id="330" name="Google Shape;330;p33"/>
          <p:cNvSpPr txBox="1"/>
          <p:nvPr/>
        </p:nvSpPr>
        <p:spPr>
          <a:xfrm>
            <a:off x="4942050" y="3260050"/>
            <a:ext cx="4093200" cy="16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chemeClr val="lt1"/>
                </a:solidFill>
                <a:latin typeface="Times New Roman"/>
                <a:ea typeface="Times New Roman"/>
                <a:cs typeface="Times New Roman"/>
                <a:sym typeface="Times New Roman"/>
              </a:rPr>
              <a:t>Water-resistant: able to resist the penetration of water to some degree but not entirely. Water-repellent: not easily penetrated by water, especially as a result of being treated for such a purpose with a surface coating.</a:t>
            </a:r>
            <a:endParaRPr sz="1700">
              <a:solidFill>
                <a:schemeClr val="lt1"/>
              </a:solidFill>
              <a:latin typeface="Times New Roman"/>
              <a:ea typeface="Times New Roman"/>
              <a:cs typeface="Times New Roman"/>
              <a:sym typeface="Times New Roman"/>
            </a:endParaRPr>
          </a:p>
        </p:txBody>
      </p:sp>
      <p:sp>
        <p:nvSpPr>
          <p:cNvPr id="331" name="Google Shape;331;p33"/>
          <p:cNvSpPr/>
          <p:nvPr/>
        </p:nvSpPr>
        <p:spPr>
          <a:xfrm>
            <a:off x="1604400" y="380625"/>
            <a:ext cx="5925600" cy="734400"/>
          </a:xfrm>
          <a:prstGeom prst="roundRect">
            <a:avLst>
              <a:gd fmla="val 16667" name="adj"/>
            </a:avLst>
          </a:prstGeom>
          <a:noFill/>
          <a:ln cap="flat" cmpd="sng" w="19050">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p:nvPr/>
        </p:nvSpPr>
        <p:spPr>
          <a:xfrm>
            <a:off x="1980150" y="269625"/>
            <a:ext cx="5183700" cy="9267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2900" u="sng">
                <a:solidFill>
                  <a:srgbClr val="FFFF00"/>
                </a:solidFill>
                <a:highlight>
                  <a:schemeClr val="dk1"/>
                </a:highlight>
                <a:latin typeface="Times New Roman"/>
                <a:ea typeface="Times New Roman"/>
                <a:cs typeface="Times New Roman"/>
                <a:sym typeface="Times New Roman"/>
              </a:rPr>
              <a:t>SOFT</a:t>
            </a:r>
            <a:r>
              <a:rPr b="1" lang="es" sz="2900" u="sng">
                <a:solidFill>
                  <a:srgbClr val="FFFF00"/>
                </a:solidFill>
                <a:highlight>
                  <a:schemeClr val="dk1"/>
                </a:highlight>
                <a:latin typeface="Times New Roman"/>
                <a:ea typeface="Times New Roman"/>
                <a:cs typeface="Times New Roman"/>
                <a:sym typeface="Times New Roman"/>
              </a:rPr>
              <a:t>WARE COMPONENTS</a:t>
            </a:r>
            <a:endParaRPr b="1" sz="2900" u="sng">
              <a:solidFill>
                <a:srgbClr val="FFFF00"/>
              </a:solidFill>
              <a:highlight>
                <a:schemeClr val="dk1"/>
              </a:highlight>
              <a:latin typeface="Times New Roman"/>
              <a:ea typeface="Times New Roman"/>
              <a:cs typeface="Times New Roman"/>
              <a:sym typeface="Times New Roman"/>
            </a:endParaRPr>
          </a:p>
        </p:txBody>
      </p:sp>
      <p:sp>
        <p:nvSpPr>
          <p:cNvPr id="337" name="Google Shape;337;p34"/>
          <p:cNvSpPr txBox="1"/>
          <p:nvPr/>
        </p:nvSpPr>
        <p:spPr>
          <a:xfrm>
            <a:off x="4409550" y="1296488"/>
            <a:ext cx="2578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100" u="sng">
                <a:solidFill>
                  <a:srgbClr val="00FFFF"/>
                </a:solidFill>
                <a:highlight>
                  <a:srgbClr val="000000"/>
                </a:highlight>
                <a:latin typeface="Times New Roman"/>
                <a:ea typeface="Times New Roman"/>
                <a:cs typeface="Times New Roman"/>
                <a:sym typeface="Times New Roman"/>
              </a:rPr>
              <a:t>ARDUINO IDE</a:t>
            </a:r>
            <a:endParaRPr b="1" sz="2100" u="sng">
              <a:solidFill>
                <a:srgbClr val="00FFFF"/>
              </a:solidFill>
              <a:highlight>
                <a:srgbClr val="000000"/>
              </a:highlight>
              <a:latin typeface="Times New Roman"/>
              <a:ea typeface="Times New Roman"/>
              <a:cs typeface="Times New Roman"/>
              <a:sym typeface="Times New Roman"/>
            </a:endParaRPr>
          </a:p>
        </p:txBody>
      </p:sp>
      <p:sp>
        <p:nvSpPr>
          <p:cNvPr id="338" name="Google Shape;338;p34"/>
          <p:cNvSpPr txBox="1"/>
          <p:nvPr/>
        </p:nvSpPr>
        <p:spPr>
          <a:xfrm>
            <a:off x="3227225" y="1724875"/>
            <a:ext cx="5262600" cy="37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600">
                <a:solidFill>
                  <a:schemeClr val="lt1"/>
                </a:solidFill>
                <a:highlight>
                  <a:srgbClr val="FF0000"/>
                </a:highlight>
                <a:latin typeface="Times New Roman"/>
                <a:ea typeface="Times New Roman"/>
                <a:cs typeface="Times New Roman"/>
                <a:sym typeface="Times New Roman"/>
              </a:rPr>
              <a:t>Arduino Integrated Development Environment</a:t>
            </a:r>
            <a:endParaRPr b="1" sz="2600">
              <a:solidFill>
                <a:schemeClr val="lt1"/>
              </a:solidFill>
              <a:highlight>
                <a:srgbClr val="FF0000"/>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lang="es" sz="1800">
                <a:solidFill>
                  <a:schemeClr val="lt1"/>
                </a:solidFill>
                <a:latin typeface="Times New Roman"/>
                <a:ea typeface="Times New Roman"/>
                <a:cs typeface="Times New Roman"/>
                <a:sym typeface="Times New Roman"/>
              </a:rPr>
              <a:t>The Arduino Integrated Development Environment - or Arduino Software (IDE) - contains a text editor for writing code, a message area, a text console, a toolbar with buttons for common functions and a series of menus. It connects to the Arduino and Genuino hardware to upload programs and communicate with them.</a:t>
            </a:r>
            <a:endParaRPr sz="18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3000">
              <a:solidFill>
                <a:srgbClr val="FFFFFF"/>
              </a:solidFill>
              <a:latin typeface="Comic Sans MS"/>
              <a:ea typeface="Comic Sans MS"/>
              <a:cs typeface="Comic Sans MS"/>
              <a:sym typeface="Comic Sans MS"/>
            </a:endParaRPr>
          </a:p>
        </p:txBody>
      </p:sp>
      <p:cxnSp>
        <p:nvCxnSpPr>
          <p:cNvPr id="339" name="Google Shape;339;p34"/>
          <p:cNvCxnSpPr/>
          <p:nvPr/>
        </p:nvCxnSpPr>
        <p:spPr>
          <a:xfrm>
            <a:off x="2874375" y="1559900"/>
            <a:ext cx="27000" cy="3156000"/>
          </a:xfrm>
          <a:prstGeom prst="straightConnector1">
            <a:avLst/>
          </a:prstGeom>
          <a:noFill/>
          <a:ln cap="flat" cmpd="sng" w="19050">
            <a:solidFill>
              <a:srgbClr val="FFFF00"/>
            </a:solidFill>
            <a:prstDash val="dot"/>
            <a:round/>
            <a:headEnd len="med" w="med" type="none"/>
            <a:tailEnd len="med" w="med" type="none"/>
          </a:ln>
        </p:spPr>
      </p:cxnSp>
      <p:pic>
        <p:nvPicPr>
          <p:cNvPr id="340" name="Google Shape;340;p34"/>
          <p:cNvPicPr preferRelativeResize="0"/>
          <p:nvPr/>
        </p:nvPicPr>
        <p:blipFill>
          <a:blip r:embed="rId3">
            <a:alphaModFix/>
          </a:blip>
          <a:stretch>
            <a:fillRect/>
          </a:stretch>
        </p:blipFill>
        <p:spPr>
          <a:xfrm>
            <a:off x="477600" y="1406675"/>
            <a:ext cx="1604025" cy="1604025"/>
          </a:xfrm>
          <a:prstGeom prst="rect">
            <a:avLst/>
          </a:prstGeom>
          <a:noFill/>
          <a:ln>
            <a:noFill/>
          </a:ln>
        </p:spPr>
      </p:pic>
      <p:pic>
        <p:nvPicPr>
          <p:cNvPr id="341" name="Google Shape;341;p34"/>
          <p:cNvPicPr preferRelativeResize="0"/>
          <p:nvPr/>
        </p:nvPicPr>
        <p:blipFill>
          <a:blip r:embed="rId4">
            <a:alphaModFix/>
          </a:blip>
          <a:stretch>
            <a:fillRect/>
          </a:stretch>
        </p:blipFill>
        <p:spPr>
          <a:xfrm>
            <a:off x="178900" y="3355400"/>
            <a:ext cx="2462400" cy="147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p:nvPr/>
        </p:nvSpPr>
        <p:spPr>
          <a:xfrm>
            <a:off x="1980150" y="269625"/>
            <a:ext cx="5183700" cy="9267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2900" u="sng">
                <a:solidFill>
                  <a:srgbClr val="FFFF00"/>
                </a:solidFill>
                <a:highlight>
                  <a:schemeClr val="dk1"/>
                </a:highlight>
                <a:latin typeface="Times New Roman"/>
                <a:ea typeface="Times New Roman"/>
                <a:cs typeface="Times New Roman"/>
                <a:sym typeface="Times New Roman"/>
              </a:rPr>
              <a:t>SOFTWARE COMPONENTS</a:t>
            </a:r>
            <a:endParaRPr b="1" sz="2900" u="sng">
              <a:solidFill>
                <a:srgbClr val="FFFF00"/>
              </a:solidFill>
              <a:highlight>
                <a:schemeClr val="dk1"/>
              </a:highlight>
              <a:latin typeface="Times New Roman"/>
              <a:ea typeface="Times New Roman"/>
              <a:cs typeface="Times New Roman"/>
              <a:sym typeface="Times New Roman"/>
            </a:endParaRPr>
          </a:p>
        </p:txBody>
      </p:sp>
      <p:pic>
        <p:nvPicPr>
          <p:cNvPr id="347" name="Google Shape;347;p35"/>
          <p:cNvPicPr preferRelativeResize="0"/>
          <p:nvPr/>
        </p:nvPicPr>
        <p:blipFill>
          <a:blip r:embed="rId3">
            <a:alphaModFix/>
          </a:blip>
          <a:stretch>
            <a:fillRect/>
          </a:stretch>
        </p:blipFill>
        <p:spPr>
          <a:xfrm>
            <a:off x="7310325" y="1671050"/>
            <a:ext cx="1590675" cy="2867025"/>
          </a:xfrm>
          <a:prstGeom prst="rect">
            <a:avLst/>
          </a:prstGeom>
          <a:noFill/>
          <a:ln>
            <a:noFill/>
          </a:ln>
        </p:spPr>
      </p:pic>
      <p:pic>
        <p:nvPicPr>
          <p:cNvPr id="348" name="Google Shape;348;p35"/>
          <p:cNvPicPr preferRelativeResize="0"/>
          <p:nvPr/>
        </p:nvPicPr>
        <p:blipFill>
          <a:blip r:embed="rId4">
            <a:alphaModFix/>
          </a:blip>
          <a:stretch>
            <a:fillRect/>
          </a:stretch>
        </p:blipFill>
        <p:spPr>
          <a:xfrm>
            <a:off x="206125" y="335700"/>
            <a:ext cx="1337175" cy="1743075"/>
          </a:xfrm>
          <a:prstGeom prst="rect">
            <a:avLst/>
          </a:prstGeom>
          <a:noFill/>
          <a:ln>
            <a:noFill/>
          </a:ln>
        </p:spPr>
      </p:pic>
      <p:sp>
        <p:nvSpPr>
          <p:cNvPr id="349" name="Google Shape;349;p35"/>
          <p:cNvSpPr txBox="1"/>
          <p:nvPr/>
        </p:nvSpPr>
        <p:spPr>
          <a:xfrm>
            <a:off x="3282750" y="1306213"/>
            <a:ext cx="2578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100" u="sng">
                <a:solidFill>
                  <a:srgbClr val="00FFFF"/>
                </a:solidFill>
                <a:highlight>
                  <a:srgbClr val="000000"/>
                </a:highlight>
                <a:latin typeface="Times New Roman"/>
                <a:ea typeface="Times New Roman"/>
                <a:cs typeface="Times New Roman"/>
                <a:sym typeface="Times New Roman"/>
              </a:rPr>
              <a:t>GOOGLE MAPS</a:t>
            </a:r>
            <a:endParaRPr b="1" sz="2100" u="sng">
              <a:solidFill>
                <a:srgbClr val="00FFFF"/>
              </a:solidFill>
              <a:highlight>
                <a:srgbClr val="000000"/>
              </a:highlight>
              <a:latin typeface="Times New Roman"/>
              <a:ea typeface="Times New Roman"/>
              <a:cs typeface="Times New Roman"/>
              <a:sym typeface="Times New Roman"/>
            </a:endParaRPr>
          </a:p>
        </p:txBody>
      </p:sp>
      <p:sp>
        <p:nvSpPr>
          <p:cNvPr id="350" name="Google Shape;350;p35"/>
          <p:cNvSpPr txBox="1"/>
          <p:nvPr/>
        </p:nvSpPr>
        <p:spPr>
          <a:xfrm>
            <a:off x="1795513" y="1814125"/>
            <a:ext cx="5262600" cy="2816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FFFFFF"/>
              </a:buClr>
              <a:buSzPts val="1900"/>
              <a:buFont typeface="Times New Roman"/>
              <a:buChar char="★"/>
            </a:pPr>
            <a:r>
              <a:rPr lang="es" sz="1900" u="sng">
                <a:solidFill>
                  <a:srgbClr val="FFFFFF"/>
                </a:solidFill>
                <a:latin typeface="Times New Roman"/>
                <a:ea typeface="Times New Roman"/>
                <a:cs typeface="Times New Roman"/>
                <a:sym typeface="Times New Roman"/>
              </a:rPr>
              <a:t>Google Maps API</a:t>
            </a:r>
            <a:r>
              <a:rPr lang="es" sz="1900">
                <a:solidFill>
                  <a:srgbClr val="FFFFFF"/>
                </a:solidFill>
                <a:latin typeface="Times New Roman"/>
                <a:ea typeface="Times New Roman"/>
                <a:cs typeface="Times New Roman"/>
                <a:sym typeface="Times New Roman"/>
              </a:rPr>
              <a:t> is a web mapping service developed by Google.</a:t>
            </a:r>
            <a:endParaRPr sz="19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900">
              <a:solidFill>
                <a:srgbClr val="FFFFFF"/>
              </a:solidFill>
              <a:latin typeface="Times New Roman"/>
              <a:ea typeface="Times New Roman"/>
              <a:cs typeface="Times New Roman"/>
              <a:sym typeface="Times New Roman"/>
            </a:endParaRPr>
          </a:p>
          <a:p>
            <a:pPr indent="-349250" lvl="0" marL="457200" rtl="0" algn="l">
              <a:spcBef>
                <a:spcPts val="0"/>
              </a:spcBef>
              <a:spcAft>
                <a:spcPts val="0"/>
              </a:spcAft>
              <a:buClr>
                <a:srgbClr val="FFFFFF"/>
              </a:buClr>
              <a:buSzPts val="1900"/>
              <a:buFont typeface="Times New Roman"/>
              <a:buChar char="★"/>
            </a:pPr>
            <a:r>
              <a:rPr lang="es" sz="1900">
                <a:solidFill>
                  <a:srgbClr val="FFFFFF"/>
                </a:solidFill>
                <a:latin typeface="Times New Roman"/>
                <a:ea typeface="Times New Roman"/>
                <a:cs typeface="Times New Roman"/>
                <a:sym typeface="Times New Roman"/>
              </a:rPr>
              <a:t>It offers satellite imagery, aerial photography, street maps, 360° interactive panoramic views of streets (Street View), real-time traffic conditions, and route planning for traveling by foot, car, bicycle, air (in beta) and public transportation.</a:t>
            </a:r>
            <a:endParaRPr sz="2900">
              <a:solidFill>
                <a:srgbClr val="FFFFFF"/>
              </a:solidFill>
              <a:latin typeface="Times New Roman"/>
              <a:ea typeface="Times New Roman"/>
              <a:cs typeface="Times New Roman"/>
              <a:sym typeface="Times New Roman"/>
            </a:endParaRPr>
          </a:p>
        </p:txBody>
      </p:sp>
      <p:cxnSp>
        <p:nvCxnSpPr>
          <p:cNvPr id="351" name="Google Shape;351;p35"/>
          <p:cNvCxnSpPr/>
          <p:nvPr/>
        </p:nvCxnSpPr>
        <p:spPr>
          <a:xfrm>
            <a:off x="7023625" y="1718975"/>
            <a:ext cx="27000" cy="3156000"/>
          </a:xfrm>
          <a:prstGeom prst="straightConnector1">
            <a:avLst/>
          </a:prstGeom>
          <a:noFill/>
          <a:ln cap="flat" cmpd="sng" w="19050">
            <a:solidFill>
              <a:srgbClr val="FFFF00"/>
            </a:solidFill>
            <a:prstDash val="dot"/>
            <a:round/>
            <a:headEnd len="med" w="med" type="none"/>
            <a:tailEnd len="med" w="med" type="none"/>
          </a:ln>
        </p:spPr>
      </p:cxnSp>
      <p:pic>
        <p:nvPicPr>
          <p:cNvPr id="352" name="Google Shape;352;p35"/>
          <p:cNvPicPr preferRelativeResize="0"/>
          <p:nvPr/>
        </p:nvPicPr>
        <p:blipFill>
          <a:blip r:embed="rId5">
            <a:alphaModFix/>
          </a:blip>
          <a:stretch>
            <a:fillRect/>
          </a:stretch>
        </p:blipFill>
        <p:spPr>
          <a:xfrm>
            <a:off x="206122" y="2794100"/>
            <a:ext cx="1590675" cy="214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ph type="ctrTitle"/>
          </p:nvPr>
        </p:nvSpPr>
        <p:spPr>
          <a:xfrm>
            <a:off x="487700" y="321405"/>
            <a:ext cx="8520600" cy="32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2800" u="sng">
              <a:solidFill>
                <a:srgbClr val="FFFF00"/>
              </a:solidFill>
              <a:highlight>
                <a:srgbClr val="000000"/>
              </a:highlight>
              <a:latin typeface="Times New Roman"/>
              <a:ea typeface="Times New Roman"/>
              <a:cs typeface="Times New Roman"/>
              <a:sym typeface="Times New Roman"/>
            </a:endParaRPr>
          </a:p>
          <a:p>
            <a:pPr indent="0" lvl="0" marL="0" rtl="0" algn="ctr">
              <a:spcBef>
                <a:spcPts val="0"/>
              </a:spcBef>
              <a:spcAft>
                <a:spcPts val="0"/>
              </a:spcAft>
              <a:buNone/>
            </a:pPr>
            <a:r>
              <a:t/>
            </a:r>
            <a:endParaRPr b="1" sz="2800" u="sng">
              <a:solidFill>
                <a:srgbClr val="FFFF00"/>
              </a:solidFill>
              <a:highlight>
                <a:srgbClr val="000000"/>
              </a:highlight>
              <a:latin typeface="Times New Roman"/>
              <a:ea typeface="Times New Roman"/>
              <a:cs typeface="Times New Roman"/>
              <a:sym typeface="Times New Roman"/>
            </a:endParaRPr>
          </a:p>
          <a:p>
            <a:pPr indent="0" lvl="0" marL="0" rtl="0" algn="ctr">
              <a:spcBef>
                <a:spcPts val="0"/>
              </a:spcBef>
              <a:spcAft>
                <a:spcPts val="0"/>
              </a:spcAft>
              <a:buNone/>
            </a:pPr>
            <a:r>
              <a:rPr b="1" lang="es" sz="2800" u="sng">
                <a:solidFill>
                  <a:srgbClr val="FFFF00"/>
                </a:solidFill>
                <a:highlight>
                  <a:srgbClr val="000000"/>
                </a:highlight>
                <a:latin typeface="Times New Roman"/>
                <a:ea typeface="Times New Roman"/>
                <a:cs typeface="Times New Roman"/>
                <a:sym typeface="Times New Roman"/>
              </a:rPr>
              <a:t>SYSTEM ARCHITECTURE</a:t>
            </a:r>
            <a:endParaRPr b="1" sz="2800" u="sng">
              <a:solidFill>
                <a:srgbClr val="FFFF00"/>
              </a:solidFill>
              <a:highlight>
                <a:srgbClr val="000000"/>
              </a:highlight>
              <a:latin typeface="Times New Roman"/>
              <a:ea typeface="Times New Roman"/>
              <a:cs typeface="Times New Roman"/>
              <a:sym typeface="Times New Roman"/>
            </a:endParaRPr>
          </a:p>
        </p:txBody>
      </p:sp>
      <p:sp>
        <p:nvSpPr>
          <p:cNvPr id="358" name="Google Shape;358;p36"/>
          <p:cNvSpPr/>
          <p:nvPr/>
        </p:nvSpPr>
        <p:spPr>
          <a:xfrm>
            <a:off x="2003850" y="91000"/>
            <a:ext cx="5367000" cy="556800"/>
          </a:xfrm>
          <a:prstGeom prst="roundRect">
            <a:avLst>
              <a:gd fmla="val 16667" name="adj"/>
            </a:avLst>
          </a:prstGeom>
          <a:noFill/>
          <a:ln cap="flat" cmpd="sng" w="28575">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59" name="Google Shape;359;p36"/>
          <p:cNvSpPr txBox="1"/>
          <p:nvPr/>
        </p:nvSpPr>
        <p:spPr>
          <a:xfrm>
            <a:off x="261825" y="1714775"/>
            <a:ext cx="8634000" cy="846300"/>
          </a:xfrm>
          <a:prstGeom prst="rect">
            <a:avLst/>
          </a:prstGeom>
          <a:noFill/>
          <a:ln>
            <a:noFill/>
          </a:ln>
        </p:spPr>
        <p:txBody>
          <a:bodyPr anchorCtr="0" anchor="t" bIns="91425" lIns="91425" spcFirstLastPara="1" rIns="91425" wrap="square" tIns="91425">
            <a:spAutoFit/>
          </a:bodyPr>
          <a:lstStyle/>
          <a:p>
            <a:pPr indent="0" lvl="0" marL="0" rtl="0" algn="just">
              <a:lnSpc>
                <a:spcPct val="151111"/>
              </a:lnSpc>
              <a:spcBef>
                <a:spcPts val="0"/>
              </a:spcBef>
              <a:spcAft>
                <a:spcPts val="0"/>
              </a:spcAft>
              <a:buNone/>
            </a:pPr>
            <a:r>
              <a:t/>
            </a:r>
            <a:endParaRPr b="1" sz="2050">
              <a:solidFill>
                <a:srgbClr val="00FFFF"/>
              </a:solidFill>
              <a:highlight>
                <a:srgbClr val="000000"/>
              </a:highlight>
              <a:latin typeface="Comic Sans MS"/>
              <a:ea typeface="Comic Sans MS"/>
              <a:cs typeface="Comic Sans MS"/>
              <a:sym typeface="Comic Sans MS"/>
            </a:endParaRPr>
          </a:p>
          <a:p>
            <a:pPr indent="0" lvl="0" marL="0" rtl="0" algn="l">
              <a:lnSpc>
                <a:spcPct val="185454"/>
              </a:lnSpc>
              <a:spcBef>
                <a:spcPts val="0"/>
              </a:spcBef>
              <a:spcAft>
                <a:spcPts val="0"/>
              </a:spcAft>
              <a:buNone/>
            </a:pPr>
            <a:r>
              <a:t/>
            </a:r>
            <a:endParaRPr b="1" sz="1200">
              <a:solidFill>
                <a:srgbClr val="00FFFF"/>
              </a:solidFill>
              <a:highlight>
                <a:srgbClr val="000000"/>
              </a:highlight>
              <a:latin typeface="Comic Sans MS"/>
              <a:ea typeface="Comic Sans MS"/>
              <a:cs typeface="Comic Sans MS"/>
              <a:sym typeface="Comic Sans MS"/>
            </a:endParaRPr>
          </a:p>
        </p:txBody>
      </p:sp>
      <p:sp>
        <p:nvSpPr>
          <p:cNvPr id="360" name="Google Shape;360;p36"/>
          <p:cNvSpPr/>
          <p:nvPr/>
        </p:nvSpPr>
        <p:spPr>
          <a:xfrm>
            <a:off x="119675" y="776275"/>
            <a:ext cx="8888700" cy="41229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txBox="1"/>
          <p:nvPr/>
        </p:nvSpPr>
        <p:spPr>
          <a:xfrm>
            <a:off x="318525" y="1028125"/>
            <a:ext cx="85206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u="sng">
                <a:solidFill>
                  <a:schemeClr val="accent1"/>
                </a:solidFill>
                <a:highlight>
                  <a:schemeClr val="dk1"/>
                </a:highlight>
                <a:latin typeface="Times New Roman"/>
                <a:ea typeface="Times New Roman"/>
                <a:cs typeface="Times New Roman"/>
                <a:sym typeface="Times New Roman"/>
              </a:rPr>
              <a:t>ALGORITHM</a:t>
            </a:r>
            <a:r>
              <a:rPr b="1" lang="es" sz="2000">
                <a:solidFill>
                  <a:schemeClr val="accent1"/>
                </a:solidFill>
                <a:highlight>
                  <a:schemeClr val="dk1"/>
                </a:highlight>
                <a:latin typeface="Times New Roman"/>
                <a:ea typeface="Times New Roman"/>
                <a:cs typeface="Times New Roman"/>
                <a:sym typeface="Times New Roman"/>
              </a:rPr>
              <a:t>:</a:t>
            </a:r>
            <a:endParaRPr b="1" sz="2000">
              <a:solidFill>
                <a:schemeClr val="accen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accent1"/>
              </a:solidFill>
              <a:highlight>
                <a:schemeClr val="dk1"/>
              </a:highlight>
              <a:latin typeface="Times New Roman"/>
              <a:ea typeface="Times New Roman"/>
              <a:cs typeface="Times New Roman"/>
              <a:sym typeface="Times New Roman"/>
            </a:endParaRPr>
          </a:p>
          <a:p>
            <a:pPr indent="0" lvl="0" marL="450000" rtl="0" algn="l">
              <a:spcBef>
                <a:spcPts val="0"/>
              </a:spcBef>
              <a:spcAft>
                <a:spcPts val="0"/>
              </a:spcAft>
              <a:buNone/>
            </a:pPr>
            <a:r>
              <a:rPr b="1" lang="es" sz="2000">
                <a:solidFill>
                  <a:schemeClr val="lt1"/>
                </a:solidFill>
                <a:latin typeface="Times New Roman"/>
                <a:ea typeface="Times New Roman"/>
                <a:cs typeface="Times New Roman"/>
                <a:sym typeface="Times New Roman"/>
              </a:rPr>
              <a:t>STEP 1: Start.</a:t>
            </a:r>
            <a:endParaRPr b="1" sz="2000">
              <a:solidFill>
                <a:schemeClr val="lt1"/>
              </a:solidFill>
              <a:latin typeface="Times New Roman"/>
              <a:ea typeface="Times New Roman"/>
              <a:cs typeface="Times New Roman"/>
              <a:sym typeface="Times New Roman"/>
            </a:endParaRPr>
          </a:p>
          <a:p>
            <a:pPr indent="0" lvl="0" marL="450000" rtl="0" algn="l">
              <a:spcBef>
                <a:spcPts val="0"/>
              </a:spcBef>
              <a:spcAft>
                <a:spcPts val="0"/>
              </a:spcAft>
              <a:buNone/>
            </a:pPr>
            <a:r>
              <a:rPr b="1" lang="es" sz="2000">
                <a:solidFill>
                  <a:schemeClr val="lt1"/>
                </a:solidFill>
                <a:latin typeface="Times New Roman"/>
                <a:ea typeface="Times New Roman"/>
                <a:cs typeface="Times New Roman"/>
                <a:sym typeface="Times New Roman"/>
              </a:rPr>
              <a:t>STEP 2: Activate GPS Tracker by pressing ON/OFF Button.</a:t>
            </a:r>
            <a:endParaRPr b="1" sz="2000">
              <a:solidFill>
                <a:schemeClr val="lt1"/>
              </a:solidFill>
              <a:latin typeface="Times New Roman"/>
              <a:ea typeface="Times New Roman"/>
              <a:cs typeface="Times New Roman"/>
              <a:sym typeface="Times New Roman"/>
            </a:endParaRPr>
          </a:p>
          <a:p>
            <a:pPr indent="0" lvl="0" marL="450000" rtl="0" algn="l">
              <a:spcBef>
                <a:spcPts val="0"/>
              </a:spcBef>
              <a:spcAft>
                <a:spcPts val="0"/>
              </a:spcAft>
              <a:buNone/>
            </a:pPr>
            <a:r>
              <a:rPr b="1" lang="es" sz="2000">
                <a:solidFill>
                  <a:schemeClr val="lt1"/>
                </a:solidFill>
                <a:latin typeface="Times New Roman"/>
                <a:ea typeface="Times New Roman"/>
                <a:cs typeface="Times New Roman"/>
                <a:sym typeface="Times New Roman"/>
              </a:rPr>
              <a:t>STEP 3: Press SOS Panic Button.</a:t>
            </a:r>
            <a:endParaRPr b="1" sz="2000">
              <a:solidFill>
                <a:schemeClr val="lt1"/>
              </a:solidFill>
              <a:latin typeface="Times New Roman"/>
              <a:ea typeface="Times New Roman"/>
              <a:cs typeface="Times New Roman"/>
              <a:sym typeface="Times New Roman"/>
            </a:endParaRPr>
          </a:p>
          <a:p>
            <a:pPr indent="0" lvl="0" marL="450000" rtl="0" algn="l">
              <a:spcBef>
                <a:spcPts val="0"/>
              </a:spcBef>
              <a:spcAft>
                <a:spcPts val="0"/>
              </a:spcAft>
              <a:buNone/>
            </a:pPr>
            <a:r>
              <a:rPr b="1" lang="es" sz="2000">
                <a:solidFill>
                  <a:schemeClr val="lt1"/>
                </a:solidFill>
                <a:latin typeface="Times New Roman"/>
                <a:ea typeface="Times New Roman"/>
                <a:cs typeface="Times New Roman"/>
                <a:sym typeface="Times New Roman"/>
              </a:rPr>
              <a:t>STEP 4: Buzzer gets activated and it gives alert to GPS to read data.</a:t>
            </a:r>
            <a:endParaRPr b="1" sz="2000">
              <a:solidFill>
                <a:schemeClr val="lt1"/>
              </a:solidFill>
              <a:latin typeface="Times New Roman"/>
              <a:ea typeface="Times New Roman"/>
              <a:cs typeface="Times New Roman"/>
              <a:sym typeface="Times New Roman"/>
            </a:endParaRPr>
          </a:p>
          <a:p>
            <a:pPr indent="0" lvl="0" marL="450000" rtl="0" algn="l">
              <a:spcBef>
                <a:spcPts val="0"/>
              </a:spcBef>
              <a:spcAft>
                <a:spcPts val="0"/>
              </a:spcAft>
              <a:buNone/>
            </a:pPr>
            <a:r>
              <a:rPr b="1" lang="es" sz="2000">
                <a:solidFill>
                  <a:schemeClr val="lt1"/>
                </a:solidFill>
                <a:latin typeface="Times New Roman"/>
                <a:ea typeface="Times New Roman"/>
                <a:cs typeface="Times New Roman"/>
                <a:sym typeface="Times New Roman"/>
              </a:rPr>
              <a:t>STEP 5: GPS Tracker reads data.</a:t>
            </a:r>
            <a:endParaRPr b="1" sz="2000">
              <a:solidFill>
                <a:schemeClr val="lt1"/>
              </a:solidFill>
              <a:latin typeface="Times New Roman"/>
              <a:ea typeface="Times New Roman"/>
              <a:cs typeface="Times New Roman"/>
              <a:sym typeface="Times New Roman"/>
            </a:endParaRPr>
          </a:p>
          <a:p>
            <a:pPr indent="0" lvl="0" marL="450000" rtl="0" algn="l">
              <a:spcBef>
                <a:spcPts val="0"/>
              </a:spcBef>
              <a:spcAft>
                <a:spcPts val="0"/>
              </a:spcAft>
              <a:buNone/>
            </a:pPr>
            <a:r>
              <a:rPr b="1" lang="es" sz="2000">
                <a:solidFill>
                  <a:schemeClr val="lt1"/>
                </a:solidFill>
                <a:latin typeface="Times New Roman"/>
                <a:ea typeface="Times New Roman"/>
                <a:cs typeface="Times New Roman"/>
                <a:sym typeface="Times New Roman"/>
              </a:rPr>
              <a:t>STEP 6: GPS activates GSM SIM module to send SMS i.e alert message from victim to the user as “ HELP ME!! + (Geolocation of Victim)”.</a:t>
            </a:r>
            <a:endParaRPr b="1" sz="2000">
              <a:solidFill>
                <a:schemeClr val="lt1"/>
              </a:solidFill>
              <a:latin typeface="Times New Roman"/>
              <a:ea typeface="Times New Roman"/>
              <a:cs typeface="Times New Roman"/>
              <a:sym typeface="Times New Roman"/>
            </a:endParaRPr>
          </a:p>
          <a:p>
            <a:pPr indent="0" lvl="0" marL="450000" rtl="0" algn="l">
              <a:spcBef>
                <a:spcPts val="0"/>
              </a:spcBef>
              <a:spcAft>
                <a:spcPts val="0"/>
              </a:spcAft>
              <a:buNone/>
            </a:pPr>
            <a:r>
              <a:rPr b="1" lang="es" sz="2000">
                <a:solidFill>
                  <a:schemeClr val="lt1"/>
                </a:solidFill>
                <a:latin typeface="Times New Roman"/>
                <a:ea typeface="Times New Roman"/>
                <a:cs typeface="Times New Roman"/>
                <a:sym typeface="Times New Roman"/>
              </a:rPr>
              <a:t>STEP 7: User tracks the Victim’s Location.</a:t>
            </a:r>
            <a:endParaRPr b="1" sz="2000">
              <a:solidFill>
                <a:schemeClr val="lt1"/>
              </a:solidFill>
              <a:latin typeface="Times New Roman"/>
              <a:ea typeface="Times New Roman"/>
              <a:cs typeface="Times New Roman"/>
              <a:sym typeface="Times New Roman"/>
            </a:endParaRPr>
          </a:p>
          <a:p>
            <a:pPr indent="0" lvl="0" marL="450000" rtl="0" algn="l">
              <a:spcBef>
                <a:spcPts val="0"/>
              </a:spcBef>
              <a:spcAft>
                <a:spcPts val="0"/>
              </a:spcAft>
              <a:buNone/>
            </a:pPr>
            <a:r>
              <a:rPr b="1" lang="es" sz="2000">
                <a:solidFill>
                  <a:schemeClr val="lt1"/>
                </a:solidFill>
                <a:latin typeface="Times New Roman"/>
                <a:ea typeface="Times New Roman"/>
                <a:cs typeface="Times New Roman"/>
                <a:sym typeface="Times New Roman"/>
              </a:rPr>
              <a:t>STEP 8: Stop.</a:t>
            </a:r>
            <a:endParaRPr b="1" sz="20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4901275" y="1159313"/>
            <a:ext cx="648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D5A6BD"/>
              </a:solidFill>
              <a:latin typeface="Roboto Light"/>
              <a:ea typeface="Roboto Light"/>
              <a:cs typeface="Roboto Light"/>
              <a:sym typeface="Roboto Light"/>
            </a:endParaRPr>
          </a:p>
        </p:txBody>
      </p:sp>
      <p:sp>
        <p:nvSpPr>
          <p:cNvPr id="117" name="Google Shape;117;p19"/>
          <p:cNvSpPr txBox="1"/>
          <p:nvPr/>
        </p:nvSpPr>
        <p:spPr>
          <a:xfrm>
            <a:off x="296400" y="396125"/>
            <a:ext cx="8622000" cy="4341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Times New Roman"/>
              <a:buChar char="★"/>
            </a:pPr>
            <a:r>
              <a:rPr b="1" lang="es" sz="2400" u="sng">
                <a:solidFill>
                  <a:schemeClr val="accent1"/>
                </a:solidFill>
                <a:latin typeface="Times New Roman"/>
                <a:ea typeface="Times New Roman"/>
                <a:cs typeface="Times New Roman"/>
                <a:sym typeface="Times New Roman"/>
              </a:rPr>
              <a:t>PROJECT TITLE</a:t>
            </a:r>
            <a:r>
              <a:rPr lang="es" sz="2400">
                <a:solidFill>
                  <a:schemeClr val="accent1"/>
                </a:solidFill>
                <a:latin typeface="Times New Roman"/>
                <a:ea typeface="Times New Roman"/>
                <a:cs typeface="Times New Roman"/>
                <a:sym typeface="Times New Roman"/>
              </a:rPr>
              <a:t>  :  </a:t>
            </a:r>
            <a:r>
              <a:rPr b="1" lang="es" sz="2400">
                <a:solidFill>
                  <a:srgbClr val="FFFF00"/>
                </a:solidFill>
                <a:latin typeface="Times New Roman"/>
                <a:ea typeface="Times New Roman"/>
                <a:cs typeface="Times New Roman"/>
                <a:sym typeface="Times New Roman"/>
              </a:rPr>
              <a:t>BAND-GUARD </a:t>
            </a:r>
            <a:endParaRPr b="1" sz="2400">
              <a:solidFill>
                <a:srgbClr val="FFFF00"/>
              </a:solidFill>
              <a:latin typeface="Times New Roman"/>
              <a:ea typeface="Times New Roman"/>
              <a:cs typeface="Times New Roman"/>
              <a:sym typeface="Times New Roman"/>
            </a:endParaRPr>
          </a:p>
          <a:p>
            <a:pPr indent="0" lvl="0" marL="457200" rtl="0" algn="l">
              <a:spcBef>
                <a:spcPts val="0"/>
              </a:spcBef>
              <a:spcAft>
                <a:spcPts val="0"/>
              </a:spcAft>
              <a:buNone/>
            </a:pPr>
            <a:r>
              <a:rPr b="1" lang="es" sz="2400">
                <a:solidFill>
                  <a:srgbClr val="FFFF00"/>
                </a:solidFill>
                <a:latin typeface="Times New Roman"/>
                <a:ea typeface="Times New Roman"/>
                <a:cs typeface="Times New Roman"/>
                <a:sym typeface="Times New Roman"/>
              </a:rPr>
              <a:t>                                     A Safeguard for Women</a:t>
            </a:r>
            <a:endParaRPr b="1" sz="24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accent1"/>
              </a:solidFill>
              <a:highlight>
                <a:srgbClr val="434343"/>
              </a:highlight>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Char char="★"/>
            </a:pPr>
            <a:r>
              <a:rPr b="1" lang="es" sz="2400" u="sng">
                <a:solidFill>
                  <a:schemeClr val="accent1"/>
                </a:solidFill>
                <a:latin typeface="Times New Roman"/>
                <a:ea typeface="Times New Roman"/>
                <a:cs typeface="Times New Roman"/>
                <a:sym typeface="Times New Roman"/>
              </a:rPr>
              <a:t>STUDENT  NAME</a:t>
            </a:r>
            <a:r>
              <a:rPr lang="es" sz="2400">
                <a:solidFill>
                  <a:schemeClr val="accent1"/>
                </a:solidFill>
                <a:latin typeface="Times New Roman"/>
                <a:ea typeface="Times New Roman"/>
                <a:cs typeface="Times New Roman"/>
                <a:sym typeface="Times New Roman"/>
              </a:rPr>
              <a:t> : </a:t>
            </a:r>
            <a:r>
              <a:rPr b="1" lang="es" sz="2400">
                <a:solidFill>
                  <a:srgbClr val="FFFF00"/>
                </a:solidFill>
                <a:latin typeface="Times New Roman"/>
                <a:ea typeface="Times New Roman"/>
                <a:cs typeface="Times New Roman"/>
                <a:sym typeface="Times New Roman"/>
              </a:rPr>
              <a:t>1. Mythili R</a:t>
            </a:r>
            <a:endParaRPr b="1" sz="2400">
              <a:solidFill>
                <a:srgbClr val="FFFF00"/>
              </a:solidFill>
              <a:latin typeface="Times New Roman"/>
              <a:ea typeface="Times New Roman"/>
              <a:cs typeface="Times New Roman"/>
              <a:sym typeface="Times New Roman"/>
            </a:endParaRPr>
          </a:p>
          <a:p>
            <a:pPr indent="0" lvl="0" marL="457200" rtl="0" algn="l">
              <a:spcBef>
                <a:spcPts val="0"/>
              </a:spcBef>
              <a:spcAft>
                <a:spcPts val="0"/>
              </a:spcAft>
              <a:buNone/>
            </a:pPr>
            <a:r>
              <a:rPr b="1" lang="es" sz="2400">
                <a:solidFill>
                  <a:srgbClr val="FFFF00"/>
                </a:solidFill>
                <a:latin typeface="Times New Roman"/>
                <a:ea typeface="Times New Roman"/>
                <a:cs typeface="Times New Roman"/>
                <a:sym typeface="Times New Roman"/>
              </a:rPr>
              <a:t>                                    2. Mathiyazhagi B</a:t>
            </a:r>
            <a:endParaRPr b="1" sz="2400">
              <a:solidFill>
                <a:srgbClr val="FFFF00"/>
              </a:solidFill>
              <a:latin typeface="Times New Roman"/>
              <a:ea typeface="Times New Roman"/>
              <a:cs typeface="Times New Roman"/>
              <a:sym typeface="Times New Roman"/>
            </a:endParaRPr>
          </a:p>
          <a:p>
            <a:pPr indent="0" lvl="0" marL="457200" rtl="0" algn="l">
              <a:spcBef>
                <a:spcPts val="0"/>
              </a:spcBef>
              <a:spcAft>
                <a:spcPts val="0"/>
              </a:spcAft>
              <a:buNone/>
            </a:pPr>
            <a:r>
              <a:rPr b="1" lang="es" sz="2400">
                <a:solidFill>
                  <a:srgbClr val="FFFF00"/>
                </a:solidFill>
                <a:latin typeface="Times New Roman"/>
                <a:ea typeface="Times New Roman"/>
                <a:cs typeface="Times New Roman"/>
                <a:sym typeface="Times New Roman"/>
              </a:rPr>
              <a:t>                                    3. Abarna M</a:t>
            </a:r>
            <a:endParaRPr b="1" sz="2400">
              <a:solidFill>
                <a:srgbClr val="FFFF00"/>
              </a:solidFill>
              <a:latin typeface="Times New Roman"/>
              <a:ea typeface="Times New Roman"/>
              <a:cs typeface="Times New Roman"/>
              <a:sym typeface="Times New Roman"/>
            </a:endParaRPr>
          </a:p>
          <a:p>
            <a:pPr indent="0" lvl="0" marL="457200" rtl="0" algn="l">
              <a:spcBef>
                <a:spcPts val="0"/>
              </a:spcBef>
              <a:spcAft>
                <a:spcPts val="0"/>
              </a:spcAft>
              <a:buNone/>
            </a:pPr>
            <a:r>
              <a:rPr b="1" lang="es" sz="2400">
                <a:solidFill>
                  <a:srgbClr val="FFFF00"/>
                </a:solidFill>
                <a:latin typeface="Times New Roman"/>
                <a:ea typeface="Times New Roman"/>
                <a:cs typeface="Times New Roman"/>
                <a:sym typeface="Times New Roman"/>
              </a:rPr>
              <a:t>                                    4. Medasani Likhitha</a:t>
            </a:r>
            <a:endParaRPr b="1" sz="2400">
              <a:solidFill>
                <a:srgbClr val="FFFF00"/>
              </a:solidFill>
              <a:latin typeface="Times New Roman"/>
              <a:ea typeface="Times New Roman"/>
              <a:cs typeface="Times New Roman"/>
              <a:sym typeface="Times New Roman"/>
            </a:endParaRPr>
          </a:p>
          <a:p>
            <a:pPr indent="0" lvl="0" marL="457200" rtl="0" algn="l">
              <a:spcBef>
                <a:spcPts val="0"/>
              </a:spcBef>
              <a:spcAft>
                <a:spcPts val="0"/>
              </a:spcAft>
              <a:buNone/>
            </a:pPr>
            <a:r>
              <a:rPr lang="es" sz="2400">
                <a:solidFill>
                  <a:srgbClr val="FFFF00"/>
                </a:solidFill>
                <a:latin typeface="Times New Roman"/>
                <a:ea typeface="Times New Roman"/>
                <a:cs typeface="Times New Roman"/>
                <a:sym typeface="Times New Roman"/>
              </a:rPr>
              <a:t>                                    </a:t>
            </a:r>
            <a:r>
              <a:rPr b="1" lang="es" sz="2400">
                <a:solidFill>
                  <a:srgbClr val="FFFF00"/>
                </a:solidFill>
                <a:latin typeface="Times New Roman"/>
                <a:ea typeface="Times New Roman"/>
                <a:cs typeface="Times New Roman"/>
                <a:sym typeface="Times New Roman"/>
              </a:rPr>
              <a:t>5. Bandaru Krishna Keerthana  </a:t>
            </a:r>
            <a:r>
              <a:rPr lang="es" sz="2400">
                <a:solidFill>
                  <a:srgbClr val="FFFF00"/>
                </a:solidFill>
                <a:latin typeface="Times New Roman"/>
                <a:ea typeface="Times New Roman"/>
                <a:cs typeface="Times New Roman"/>
                <a:sym typeface="Times New Roman"/>
              </a:rPr>
              <a:t>             </a:t>
            </a:r>
            <a:endParaRPr sz="2400">
              <a:solidFill>
                <a:srgbClr val="FFFF00"/>
              </a:solidFill>
              <a:latin typeface="Times New Roman"/>
              <a:ea typeface="Times New Roman"/>
              <a:cs typeface="Times New Roman"/>
              <a:sym typeface="Times New Roman"/>
            </a:endParaRPr>
          </a:p>
          <a:p>
            <a:pPr indent="0" lvl="0" marL="457200" rtl="0" algn="l">
              <a:spcBef>
                <a:spcPts val="0"/>
              </a:spcBef>
              <a:spcAft>
                <a:spcPts val="0"/>
              </a:spcAft>
              <a:buNone/>
            </a:pPr>
            <a:r>
              <a:rPr lang="es" sz="2400">
                <a:solidFill>
                  <a:srgbClr val="FFFF00"/>
                </a:solidFill>
                <a:latin typeface="Times New Roman"/>
                <a:ea typeface="Times New Roman"/>
                <a:cs typeface="Times New Roman"/>
                <a:sym typeface="Times New Roman"/>
              </a:rPr>
              <a:t>                                   </a:t>
            </a:r>
            <a:endParaRPr sz="2400">
              <a:solidFill>
                <a:srgbClr val="FFFF00"/>
              </a:solidFill>
              <a:latin typeface="Times New Roman"/>
              <a:ea typeface="Times New Roman"/>
              <a:cs typeface="Times New Roman"/>
              <a:sym typeface="Times New Roman"/>
            </a:endParaRPr>
          </a:p>
          <a:p>
            <a:pPr indent="-381000" lvl="0" marL="457200" rtl="0" algn="l">
              <a:spcBef>
                <a:spcPts val="0"/>
              </a:spcBef>
              <a:spcAft>
                <a:spcPts val="0"/>
              </a:spcAft>
              <a:buClr>
                <a:schemeClr val="lt1"/>
              </a:buClr>
              <a:buSzPts val="2400"/>
              <a:buFont typeface="Times New Roman"/>
              <a:buChar char="★"/>
            </a:pPr>
            <a:r>
              <a:rPr b="1" lang="es" sz="2400" u="sng">
                <a:solidFill>
                  <a:schemeClr val="accent1"/>
                </a:solidFill>
                <a:latin typeface="Times New Roman"/>
                <a:ea typeface="Times New Roman"/>
                <a:cs typeface="Times New Roman"/>
                <a:sym typeface="Times New Roman"/>
              </a:rPr>
              <a:t>STAFF NAME </a:t>
            </a:r>
            <a:r>
              <a:rPr lang="es" sz="2400">
                <a:solidFill>
                  <a:schemeClr val="accent1"/>
                </a:solidFill>
                <a:latin typeface="Times New Roman"/>
                <a:ea typeface="Times New Roman"/>
                <a:cs typeface="Times New Roman"/>
                <a:sym typeface="Times New Roman"/>
              </a:rPr>
              <a:t>       :  </a:t>
            </a:r>
            <a:r>
              <a:rPr b="1" lang="es" sz="2400">
                <a:solidFill>
                  <a:srgbClr val="FFFF00"/>
                </a:solidFill>
                <a:latin typeface="Times New Roman"/>
                <a:ea typeface="Times New Roman"/>
                <a:cs typeface="Times New Roman"/>
                <a:sym typeface="Times New Roman"/>
              </a:rPr>
              <a:t>Dr.G. Nalinipriya, M.E.,Ph.D.,</a:t>
            </a:r>
            <a:endParaRPr b="1" sz="2400">
              <a:solidFill>
                <a:srgbClr val="FFFF00"/>
              </a:solidFill>
              <a:latin typeface="Times New Roman"/>
              <a:ea typeface="Times New Roman"/>
              <a:cs typeface="Times New Roman"/>
              <a:sym typeface="Times New Roman"/>
            </a:endParaRPr>
          </a:p>
          <a:p>
            <a:pPr indent="0" lvl="0" marL="914400" rtl="0" algn="l">
              <a:spcBef>
                <a:spcPts val="0"/>
              </a:spcBef>
              <a:spcAft>
                <a:spcPts val="0"/>
              </a:spcAft>
              <a:buNone/>
            </a:pPr>
            <a:r>
              <a:rPr b="1" lang="es" sz="2400">
                <a:solidFill>
                  <a:srgbClr val="FFFF00"/>
                </a:solidFill>
                <a:latin typeface="Times New Roman"/>
                <a:ea typeface="Times New Roman"/>
                <a:cs typeface="Times New Roman"/>
                <a:sym typeface="Times New Roman"/>
              </a:rPr>
              <a:t>                               Professor.</a:t>
            </a:r>
            <a:endParaRPr b="1" sz="2400">
              <a:solidFill>
                <a:srgbClr val="FFFF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rgbClr val="FFFF00"/>
              </a:solidFill>
              <a:latin typeface="Times New Roman"/>
              <a:ea typeface="Times New Roman"/>
              <a:cs typeface="Times New Roman"/>
              <a:sym typeface="Times New Roman"/>
            </a:endParaRPr>
          </a:p>
          <a:p>
            <a:pPr indent="0" lvl="0" marL="457200" rtl="0" algn="l">
              <a:spcBef>
                <a:spcPts val="0"/>
              </a:spcBef>
              <a:spcAft>
                <a:spcPts val="0"/>
              </a:spcAft>
              <a:buNone/>
            </a:pPr>
            <a:r>
              <a:rPr lang="es" sz="2400">
                <a:solidFill>
                  <a:srgbClr val="FFFF00"/>
                </a:solidFill>
                <a:latin typeface="Times New Roman"/>
                <a:ea typeface="Times New Roman"/>
                <a:cs typeface="Times New Roman"/>
                <a:sym typeface="Times New Roman"/>
              </a:rPr>
              <a:t>                                </a:t>
            </a:r>
            <a:endParaRPr sz="24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rgbClr val="FFFF00"/>
              </a:solidFill>
              <a:highlight>
                <a:srgbClr val="000000"/>
              </a:highlight>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accent1"/>
              </a:solidFill>
              <a:highlight>
                <a:srgbClr val="434343"/>
              </a:highlight>
              <a:latin typeface="Times New Roman"/>
              <a:ea typeface="Times New Roman"/>
              <a:cs typeface="Times New Roman"/>
              <a:sym typeface="Times New Roman"/>
            </a:endParaRPr>
          </a:p>
        </p:txBody>
      </p:sp>
      <p:sp>
        <p:nvSpPr>
          <p:cNvPr id="118" name="Google Shape;118;p19"/>
          <p:cNvSpPr/>
          <p:nvPr/>
        </p:nvSpPr>
        <p:spPr>
          <a:xfrm>
            <a:off x="156300" y="192575"/>
            <a:ext cx="8831400" cy="4748700"/>
          </a:xfrm>
          <a:prstGeom prst="round2DiagRect">
            <a:avLst>
              <a:gd fmla="val 16667" name="adj1"/>
              <a:gd fmla="val 0" name="adj2"/>
            </a:avLst>
          </a:prstGeom>
          <a:noFill/>
          <a:ln cap="flat" cmpd="sng" w="3810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ph type="ctrTitle"/>
          </p:nvPr>
        </p:nvSpPr>
        <p:spPr>
          <a:xfrm>
            <a:off x="513900" y="387530"/>
            <a:ext cx="8520600" cy="32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u="sng">
              <a:solidFill>
                <a:srgbClr val="FFFF00"/>
              </a:solidFill>
              <a:highlight>
                <a:srgbClr val="000000"/>
              </a:highlight>
              <a:latin typeface="Times New Roman"/>
              <a:ea typeface="Times New Roman"/>
              <a:cs typeface="Times New Roman"/>
              <a:sym typeface="Times New Roman"/>
            </a:endParaRPr>
          </a:p>
          <a:p>
            <a:pPr indent="0" lvl="0" marL="0" rtl="0" algn="ctr">
              <a:spcBef>
                <a:spcPts val="0"/>
              </a:spcBef>
              <a:spcAft>
                <a:spcPts val="0"/>
              </a:spcAft>
              <a:buNone/>
            </a:pPr>
            <a:r>
              <a:t/>
            </a:r>
            <a:endParaRPr b="1" u="sng">
              <a:solidFill>
                <a:srgbClr val="FFFF00"/>
              </a:solidFill>
              <a:highlight>
                <a:srgbClr val="000000"/>
              </a:highlight>
              <a:latin typeface="Times New Roman"/>
              <a:ea typeface="Times New Roman"/>
              <a:cs typeface="Times New Roman"/>
              <a:sym typeface="Times New Roman"/>
            </a:endParaRPr>
          </a:p>
          <a:p>
            <a:pPr indent="0" lvl="0" marL="0" rtl="0" algn="ctr">
              <a:spcBef>
                <a:spcPts val="0"/>
              </a:spcBef>
              <a:spcAft>
                <a:spcPts val="0"/>
              </a:spcAft>
              <a:buNone/>
            </a:pPr>
            <a:r>
              <a:rPr b="1" lang="es" u="sng">
                <a:solidFill>
                  <a:srgbClr val="FFFF00"/>
                </a:solidFill>
                <a:highlight>
                  <a:srgbClr val="000000"/>
                </a:highlight>
                <a:latin typeface="Times New Roman"/>
                <a:ea typeface="Times New Roman"/>
                <a:cs typeface="Times New Roman"/>
                <a:sym typeface="Times New Roman"/>
              </a:rPr>
              <a:t>SYSTEM ARCHITECTURE</a:t>
            </a:r>
            <a:endParaRPr b="1" u="sng">
              <a:solidFill>
                <a:srgbClr val="FFFF00"/>
              </a:solidFill>
              <a:highlight>
                <a:srgbClr val="000000"/>
              </a:highlight>
              <a:latin typeface="Times New Roman"/>
              <a:ea typeface="Times New Roman"/>
              <a:cs typeface="Times New Roman"/>
              <a:sym typeface="Times New Roman"/>
            </a:endParaRPr>
          </a:p>
        </p:txBody>
      </p:sp>
      <p:sp>
        <p:nvSpPr>
          <p:cNvPr id="367" name="Google Shape;367;p37"/>
          <p:cNvSpPr/>
          <p:nvPr/>
        </p:nvSpPr>
        <p:spPr>
          <a:xfrm>
            <a:off x="1844550" y="117525"/>
            <a:ext cx="5859300" cy="596400"/>
          </a:xfrm>
          <a:prstGeom prst="roundRect">
            <a:avLst>
              <a:gd fmla="val 16667" name="adj"/>
            </a:avLst>
          </a:prstGeom>
          <a:noFill/>
          <a:ln cap="flat" cmpd="sng" w="28575">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txBox="1"/>
          <p:nvPr/>
        </p:nvSpPr>
        <p:spPr>
          <a:xfrm>
            <a:off x="311700" y="1754550"/>
            <a:ext cx="8634000" cy="369300"/>
          </a:xfrm>
          <a:prstGeom prst="rect">
            <a:avLst/>
          </a:prstGeom>
          <a:noFill/>
          <a:ln>
            <a:noFill/>
          </a:ln>
        </p:spPr>
        <p:txBody>
          <a:bodyPr anchorCtr="0" anchor="t" bIns="91425" lIns="91425" spcFirstLastPara="1" rIns="91425" wrap="square" tIns="91425">
            <a:spAutoFit/>
          </a:bodyPr>
          <a:lstStyle/>
          <a:p>
            <a:pPr indent="0" lvl="0" marL="0" rtl="0" algn="l">
              <a:lnSpc>
                <a:spcPct val="185454"/>
              </a:lnSpc>
              <a:spcBef>
                <a:spcPts val="0"/>
              </a:spcBef>
              <a:spcAft>
                <a:spcPts val="0"/>
              </a:spcAft>
              <a:buNone/>
            </a:pPr>
            <a:r>
              <a:t/>
            </a:r>
            <a:endParaRPr b="1" sz="1200">
              <a:solidFill>
                <a:srgbClr val="00FFFF"/>
              </a:solidFill>
              <a:highlight>
                <a:srgbClr val="000000"/>
              </a:highlight>
              <a:latin typeface="Comic Sans MS"/>
              <a:ea typeface="Comic Sans MS"/>
              <a:cs typeface="Comic Sans MS"/>
              <a:sym typeface="Comic Sans MS"/>
            </a:endParaRPr>
          </a:p>
        </p:txBody>
      </p:sp>
      <p:sp>
        <p:nvSpPr>
          <p:cNvPr id="369" name="Google Shape;369;p37"/>
          <p:cNvSpPr/>
          <p:nvPr/>
        </p:nvSpPr>
        <p:spPr>
          <a:xfrm>
            <a:off x="715950" y="1381950"/>
            <a:ext cx="8116500" cy="35898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37"/>
          <p:cNvPicPr preferRelativeResize="0"/>
          <p:nvPr/>
        </p:nvPicPr>
        <p:blipFill rotWithShape="1">
          <a:blip r:embed="rId3">
            <a:alphaModFix/>
          </a:blip>
          <a:srcRect b="0" l="4743" r="0" t="0"/>
          <a:stretch/>
        </p:blipFill>
        <p:spPr>
          <a:xfrm>
            <a:off x="311700" y="895450"/>
            <a:ext cx="8520601" cy="4076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8"/>
          <p:cNvSpPr/>
          <p:nvPr/>
        </p:nvSpPr>
        <p:spPr>
          <a:xfrm>
            <a:off x="2532350" y="235775"/>
            <a:ext cx="4056600" cy="744600"/>
          </a:xfrm>
          <a:prstGeom prst="roundRect">
            <a:avLst>
              <a:gd fmla="val 16667" name="adj"/>
            </a:avLst>
          </a:prstGeom>
          <a:noFill/>
          <a:ln cap="flat" cmpd="sng" w="28575">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FFFF00"/>
                </a:solidFill>
                <a:latin typeface="Times New Roman"/>
                <a:ea typeface="Times New Roman"/>
                <a:cs typeface="Times New Roman"/>
                <a:sym typeface="Times New Roman"/>
              </a:rPr>
              <a:t>                          </a:t>
            </a:r>
            <a:r>
              <a:rPr lang="es" sz="3000" u="sng">
                <a:solidFill>
                  <a:srgbClr val="FFFF00"/>
                </a:solidFill>
                <a:highlight>
                  <a:srgbClr val="000000"/>
                </a:highlight>
                <a:latin typeface="Times New Roman"/>
                <a:ea typeface="Times New Roman"/>
                <a:cs typeface="Times New Roman"/>
                <a:sym typeface="Times New Roman"/>
              </a:rPr>
              <a:t>CIRCUIT ANALYSIS</a:t>
            </a:r>
            <a:endParaRPr sz="3000" u="sng">
              <a:solidFill>
                <a:srgbClr val="FFFF00"/>
              </a:solidFill>
              <a:highlight>
                <a:srgbClr val="000000"/>
              </a:highlight>
              <a:latin typeface="Times New Roman"/>
              <a:ea typeface="Times New Roman"/>
              <a:cs typeface="Times New Roman"/>
              <a:sym typeface="Times New Roman"/>
            </a:endParaRPr>
          </a:p>
          <a:p>
            <a:pPr indent="0" lvl="0" marL="0" rtl="0" algn="ctr">
              <a:spcBef>
                <a:spcPts val="0"/>
              </a:spcBef>
              <a:spcAft>
                <a:spcPts val="0"/>
              </a:spcAft>
              <a:buNone/>
            </a:pPr>
            <a:r>
              <a:t/>
            </a:r>
            <a:endParaRPr sz="3000" u="sng">
              <a:solidFill>
                <a:srgbClr val="FFFF00"/>
              </a:solidFill>
              <a:highlight>
                <a:srgbClr val="000000"/>
              </a:highlight>
              <a:latin typeface="Times New Roman"/>
              <a:ea typeface="Times New Roman"/>
              <a:cs typeface="Times New Roman"/>
              <a:sym typeface="Times New Roman"/>
            </a:endParaRPr>
          </a:p>
        </p:txBody>
      </p:sp>
      <p:sp>
        <p:nvSpPr>
          <p:cNvPr id="376" name="Google Shape;376;p38"/>
          <p:cNvSpPr txBox="1"/>
          <p:nvPr/>
        </p:nvSpPr>
        <p:spPr>
          <a:xfrm>
            <a:off x="1168375" y="4780900"/>
            <a:ext cx="7023600" cy="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77" name="Google Shape;377;p38"/>
          <p:cNvSpPr txBox="1"/>
          <p:nvPr/>
        </p:nvSpPr>
        <p:spPr>
          <a:xfrm>
            <a:off x="-201450" y="4310875"/>
            <a:ext cx="85815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3100">
                <a:solidFill>
                  <a:srgbClr val="FFFF00"/>
                </a:solidFill>
                <a:latin typeface="Times New Roman"/>
                <a:ea typeface="Times New Roman"/>
                <a:cs typeface="Times New Roman"/>
                <a:sym typeface="Times New Roman"/>
              </a:rPr>
              <a:t>         Circuit connection of Band-Guard</a:t>
            </a:r>
            <a:endParaRPr sz="3100">
              <a:solidFill>
                <a:srgbClr val="FFFF00"/>
              </a:solidFill>
              <a:latin typeface="Times New Roman"/>
              <a:ea typeface="Times New Roman"/>
              <a:cs typeface="Times New Roman"/>
              <a:sym typeface="Times New Roman"/>
            </a:endParaRPr>
          </a:p>
        </p:txBody>
      </p:sp>
      <p:pic>
        <p:nvPicPr>
          <p:cNvPr id="378" name="Google Shape;378;p38"/>
          <p:cNvPicPr preferRelativeResize="0"/>
          <p:nvPr/>
        </p:nvPicPr>
        <p:blipFill rotWithShape="1">
          <a:blip r:embed="rId3">
            <a:alphaModFix/>
          </a:blip>
          <a:srcRect b="10063" l="0" r="0" t="0"/>
          <a:stretch/>
        </p:blipFill>
        <p:spPr>
          <a:xfrm>
            <a:off x="199900" y="1132775"/>
            <a:ext cx="8748225" cy="3178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txBox="1"/>
          <p:nvPr>
            <p:ph type="ctrTitle"/>
          </p:nvPr>
        </p:nvSpPr>
        <p:spPr>
          <a:xfrm>
            <a:off x="368400" y="797405"/>
            <a:ext cx="8520600" cy="32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u="sng">
              <a:solidFill>
                <a:srgbClr val="FFFF00"/>
              </a:solidFill>
              <a:highlight>
                <a:srgbClr val="000000"/>
              </a:highlight>
              <a:latin typeface="Times New Roman"/>
              <a:ea typeface="Times New Roman"/>
              <a:cs typeface="Times New Roman"/>
              <a:sym typeface="Times New Roman"/>
            </a:endParaRPr>
          </a:p>
          <a:p>
            <a:pPr indent="0" lvl="0" marL="0" rtl="0" algn="ctr">
              <a:spcBef>
                <a:spcPts val="0"/>
              </a:spcBef>
              <a:spcAft>
                <a:spcPts val="0"/>
              </a:spcAft>
              <a:buNone/>
            </a:pPr>
            <a:r>
              <a:t/>
            </a:r>
            <a:endParaRPr b="1" u="sng">
              <a:solidFill>
                <a:srgbClr val="FFFF00"/>
              </a:solidFill>
              <a:highlight>
                <a:srgbClr val="000000"/>
              </a:highlight>
              <a:latin typeface="Times New Roman"/>
              <a:ea typeface="Times New Roman"/>
              <a:cs typeface="Times New Roman"/>
              <a:sym typeface="Times New Roman"/>
            </a:endParaRPr>
          </a:p>
          <a:p>
            <a:pPr indent="0" lvl="0" marL="0" rtl="0" algn="ctr">
              <a:spcBef>
                <a:spcPts val="0"/>
              </a:spcBef>
              <a:spcAft>
                <a:spcPts val="0"/>
              </a:spcAft>
              <a:buNone/>
            </a:pPr>
            <a:r>
              <a:rPr b="1" lang="es" u="sng">
                <a:solidFill>
                  <a:srgbClr val="FFFF00"/>
                </a:solidFill>
                <a:highlight>
                  <a:srgbClr val="000000"/>
                </a:highlight>
                <a:latin typeface="Times New Roman"/>
                <a:ea typeface="Times New Roman"/>
                <a:cs typeface="Times New Roman"/>
                <a:sym typeface="Times New Roman"/>
              </a:rPr>
              <a:t>FLOWCHART</a:t>
            </a:r>
            <a:endParaRPr b="1" u="sng">
              <a:solidFill>
                <a:srgbClr val="FFFF00"/>
              </a:solidFill>
              <a:highlight>
                <a:srgbClr val="000000"/>
              </a:highlight>
              <a:latin typeface="Times New Roman"/>
              <a:ea typeface="Times New Roman"/>
              <a:cs typeface="Times New Roman"/>
              <a:sym typeface="Times New Roman"/>
            </a:endParaRPr>
          </a:p>
          <a:p>
            <a:pPr indent="0" lvl="0" marL="0" rtl="0" algn="ctr">
              <a:spcBef>
                <a:spcPts val="0"/>
              </a:spcBef>
              <a:spcAft>
                <a:spcPts val="0"/>
              </a:spcAft>
              <a:buNone/>
            </a:pPr>
            <a:r>
              <a:t/>
            </a:r>
            <a:endParaRPr b="1" u="sng">
              <a:solidFill>
                <a:srgbClr val="FFFF00"/>
              </a:solidFill>
              <a:highlight>
                <a:srgbClr val="000000"/>
              </a:highlight>
              <a:latin typeface="Times New Roman"/>
              <a:ea typeface="Times New Roman"/>
              <a:cs typeface="Times New Roman"/>
              <a:sym typeface="Times New Roman"/>
            </a:endParaRPr>
          </a:p>
        </p:txBody>
      </p:sp>
      <p:sp>
        <p:nvSpPr>
          <p:cNvPr id="384" name="Google Shape;384;p39"/>
          <p:cNvSpPr/>
          <p:nvPr/>
        </p:nvSpPr>
        <p:spPr>
          <a:xfrm>
            <a:off x="2901750" y="55300"/>
            <a:ext cx="3340500" cy="569100"/>
          </a:xfrm>
          <a:prstGeom prst="roundRect">
            <a:avLst>
              <a:gd fmla="val 16667" name="adj"/>
            </a:avLst>
          </a:prstGeom>
          <a:noFill/>
          <a:ln cap="flat" cmpd="sng" w="28575">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txBox="1"/>
          <p:nvPr/>
        </p:nvSpPr>
        <p:spPr>
          <a:xfrm>
            <a:off x="255000" y="188250"/>
            <a:ext cx="8634000" cy="369300"/>
          </a:xfrm>
          <a:prstGeom prst="rect">
            <a:avLst/>
          </a:prstGeom>
          <a:noFill/>
          <a:ln>
            <a:noFill/>
          </a:ln>
        </p:spPr>
        <p:txBody>
          <a:bodyPr anchorCtr="0" anchor="t" bIns="91425" lIns="91425" spcFirstLastPara="1" rIns="91425" wrap="square" tIns="91425">
            <a:spAutoFit/>
          </a:bodyPr>
          <a:lstStyle/>
          <a:p>
            <a:pPr indent="0" lvl="0" marL="0" rtl="0" algn="l">
              <a:lnSpc>
                <a:spcPct val="185454"/>
              </a:lnSpc>
              <a:spcBef>
                <a:spcPts val="0"/>
              </a:spcBef>
              <a:spcAft>
                <a:spcPts val="0"/>
              </a:spcAft>
              <a:buNone/>
            </a:pPr>
            <a:r>
              <a:t/>
            </a:r>
            <a:endParaRPr b="1" sz="1200">
              <a:solidFill>
                <a:srgbClr val="00FFFF"/>
              </a:solidFill>
              <a:highlight>
                <a:srgbClr val="000000"/>
              </a:highlight>
              <a:latin typeface="Comic Sans MS"/>
              <a:ea typeface="Comic Sans MS"/>
              <a:cs typeface="Comic Sans MS"/>
              <a:sym typeface="Comic Sans MS"/>
            </a:endParaRPr>
          </a:p>
        </p:txBody>
      </p:sp>
      <p:pic>
        <p:nvPicPr>
          <p:cNvPr id="386" name="Google Shape;386;p39"/>
          <p:cNvPicPr preferRelativeResize="0"/>
          <p:nvPr/>
        </p:nvPicPr>
        <p:blipFill>
          <a:blip r:embed="rId3">
            <a:alphaModFix/>
          </a:blip>
          <a:stretch>
            <a:fillRect/>
          </a:stretch>
        </p:blipFill>
        <p:spPr>
          <a:xfrm>
            <a:off x="1219700" y="881575"/>
            <a:ext cx="6708025" cy="4055849"/>
          </a:xfrm>
          <a:prstGeom prst="rect">
            <a:avLst/>
          </a:prstGeom>
          <a:noFill/>
          <a:ln cap="flat" cmpd="sng" w="9525">
            <a:solidFill>
              <a:srgbClr val="00FFFF"/>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0"/>
          <p:cNvSpPr txBox="1"/>
          <p:nvPr>
            <p:ph type="ctrTitle"/>
          </p:nvPr>
        </p:nvSpPr>
        <p:spPr>
          <a:xfrm>
            <a:off x="1786100" y="362525"/>
            <a:ext cx="61371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u="sng">
                <a:solidFill>
                  <a:srgbClr val="FFFF00"/>
                </a:solidFill>
                <a:highlight>
                  <a:srgbClr val="000000"/>
                </a:highlight>
                <a:latin typeface="Times New Roman"/>
                <a:ea typeface="Times New Roman"/>
                <a:cs typeface="Times New Roman"/>
                <a:sym typeface="Times New Roman"/>
              </a:rPr>
              <a:t>BLOCK DIAGRAM</a:t>
            </a:r>
            <a:endParaRPr b="1" u="sng">
              <a:solidFill>
                <a:srgbClr val="FFFF00"/>
              </a:solidFill>
              <a:highlight>
                <a:srgbClr val="000000"/>
              </a:highlight>
              <a:latin typeface="Times New Roman"/>
              <a:ea typeface="Times New Roman"/>
              <a:cs typeface="Times New Roman"/>
              <a:sym typeface="Times New Roman"/>
            </a:endParaRPr>
          </a:p>
        </p:txBody>
      </p:sp>
      <p:sp>
        <p:nvSpPr>
          <p:cNvPr id="392" name="Google Shape;392;p40"/>
          <p:cNvSpPr/>
          <p:nvPr/>
        </p:nvSpPr>
        <p:spPr>
          <a:xfrm>
            <a:off x="2390450" y="262875"/>
            <a:ext cx="4874400" cy="7623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282025" y="1329525"/>
            <a:ext cx="8621700" cy="3626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644625" y="1638400"/>
            <a:ext cx="1423500" cy="953400"/>
          </a:xfrm>
          <a:prstGeom prst="roundRect">
            <a:avLst>
              <a:gd fmla="val 16667"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3860250" y="1638400"/>
            <a:ext cx="1423500" cy="953400"/>
          </a:xfrm>
          <a:prstGeom prst="roundRect">
            <a:avLst>
              <a:gd fmla="val 16667"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a:off x="6938975" y="2591800"/>
            <a:ext cx="1423500" cy="953400"/>
          </a:xfrm>
          <a:prstGeom prst="roundRect">
            <a:avLst>
              <a:gd fmla="val 16667"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p:nvPr/>
        </p:nvSpPr>
        <p:spPr>
          <a:xfrm>
            <a:off x="2874525" y="3603775"/>
            <a:ext cx="1423500" cy="953400"/>
          </a:xfrm>
          <a:prstGeom prst="roundRect">
            <a:avLst>
              <a:gd fmla="val 16667"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 name="Google Shape;398;p40"/>
          <p:cNvCxnSpPr>
            <a:stCxn id="394" idx="3"/>
            <a:endCxn id="395" idx="1"/>
          </p:cNvCxnSpPr>
          <p:nvPr/>
        </p:nvCxnSpPr>
        <p:spPr>
          <a:xfrm>
            <a:off x="2068125" y="2115100"/>
            <a:ext cx="1792200" cy="0"/>
          </a:xfrm>
          <a:prstGeom prst="straightConnector1">
            <a:avLst/>
          </a:prstGeom>
          <a:noFill/>
          <a:ln cap="flat" cmpd="sng" w="28575">
            <a:solidFill>
              <a:srgbClr val="FFFFFF"/>
            </a:solidFill>
            <a:prstDash val="solid"/>
            <a:round/>
            <a:headEnd len="med" w="med" type="none"/>
            <a:tailEnd len="med" w="med" type="triangle"/>
          </a:ln>
        </p:spPr>
      </p:cxnSp>
      <p:cxnSp>
        <p:nvCxnSpPr>
          <p:cNvPr id="399" name="Google Shape;399;p40"/>
          <p:cNvCxnSpPr>
            <a:stCxn id="395" idx="3"/>
            <a:endCxn id="396" idx="1"/>
          </p:cNvCxnSpPr>
          <p:nvPr/>
        </p:nvCxnSpPr>
        <p:spPr>
          <a:xfrm>
            <a:off x="5283750" y="2115100"/>
            <a:ext cx="1655100" cy="953400"/>
          </a:xfrm>
          <a:prstGeom prst="bentConnector3">
            <a:avLst>
              <a:gd fmla="val 50004" name="adj1"/>
            </a:avLst>
          </a:prstGeom>
          <a:noFill/>
          <a:ln cap="flat" cmpd="sng" w="28575">
            <a:solidFill>
              <a:srgbClr val="FFFFFF"/>
            </a:solidFill>
            <a:prstDash val="solid"/>
            <a:round/>
            <a:headEnd len="med" w="med" type="none"/>
            <a:tailEnd len="med" w="med" type="triangle"/>
          </a:ln>
        </p:spPr>
      </p:cxnSp>
      <p:cxnSp>
        <p:nvCxnSpPr>
          <p:cNvPr id="400" name="Google Shape;400;p40"/>
          <p:cNvCxnSpPr>
            <a:stCxn id="396" idx="2"/>
            <a:endCxn id="397" idx="3"/>
          </p:cNvCxnSpPr>
          <p:nvPr/>
        </p:nvCxnSpPr>
        <p:spPr>
          <a:xfrm rot="5400000">
            <a:off x="5706725" y="2136400"/>
            <a:ext cx="535200" cy="3352800"/>
          </a:xfrm>
          <a:prstGeom prst="bentConnector2">
            <a:avLst/>
          </a:prstGeom>
          <a:noFill/>
          <a:ln cap="flat" cmpd="sng" w="28575">
            <a:solidFill>
              <a:srgbClr val="FFFFFF"/>
            </a:solidFill>
            <a:prstDash val="solid"/>
            <a:round/>
            <a:headEnd len="med" w="med" type="none"/>
            <a:tailEnd len="med" w="med" type="triangle"/>
          </a:ln>
        </p:spPr>
      </p:cxnSp>
      <p:sp>
        <p:nvSpPr>
          <p:cNvPr id="401" name="Google Shape;401;p40"/>
          <p:cNvSpPr txBox="1"/>
          <p:nvPr/>
        </p:nvSpPr>
        <p:spPr>
          <a:xfrm>
            <a:off x="845900" y="1657350"/>
            <a:ext cx="940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00FFFF"/>
                </a:solidFill>
                <a:highlight>
                  <a:srgbClr val="000000"/>
                </a:highlight>
                <a:latin typeface="Times New Roman"/>
                <a:ea typeface="Times New Roman"/>
                <a:cs typeface="Times New Roman"/>
                <a:sym typeface="Times New Roman"/>
              </a:rPr>
              <a:t>PRESS SOS PANIC BUTTON</a:t>
            </a:r>
            <a:endParaRPr b="1" sz="1200">
              <a:solidFill>
                <a:srgbClr val="00FFFF"/>
              </a:solidFill>
              <a:highlight>
                <a:srgbClr val="000000"/>
              </a:highlight>
              <a:latin typeface="Times New Roman"/>
              <a:ea typeface="Times New Roman"/>
              <a:cs typeface="Times New Roman"/>
              <a:sym typeface="Times New Roman"/>
            </a:endParaRPr>
          </a:p>
        </p:txBody>
      </p:sp>
      <p:sp>
        <p:nvSpPr>
          <p:cNvPr id="402" name="Google Shape;402;p40"/>
          <p:cNvSpPr txBox="1"/>
          <p:nvPr/>
        </p:nvSpPr>
        <p:spPr>
          <a:xfrm>
            <a:off x="4002000" y="1772700"/>
            <a:ext cx="1140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00FFFF"/>
                </a:solidFill>
                <a:highlight>
                  <a:srgbClr val="000000"/>
                </a:highlight>
                <a:latin typeface="Times New Roman"/>
                <a:ea typeface="Times New Roman"/>
                <a:cs typeface="Times New Roman"/>
                <a:sym typeface="Times New Roman"/>
              </a:rPr>
              <a:t>GPS SENDS ALERT SIGNAL</a:t>
            </a:r>
            <a:endParaRPr b="1" sz="1100">
              <a:solidFill>
                <a:srgbClr val="00FFFF"/>
              </a:solidFill>
              <a:highlight>
                <a:srgbClr val="000000"/>
              </a:highlight>
              <a:latin typeface="Times New Roman"/>
              <a:ea typeface="Times New Roman"/>
              <a:cs typeface="Times New Roman"/>
              <a:sym typeface="Times New Roman"/>
            </a:endParaRPr>
          </a:p>
        </p:txBody>
      </p:sp>
      <p:sp>
        <p:nvSpPr>
          <p:cNvPr id="403" name="Google Shape;403;p40"/>
          <p:cNvSpPr txBox="1"/>
          <p:nvPr/>
        </p:nvSpPr>
        <p:spPr>
          <a:xfrm>
            <a:off x="7010200" y="2668300"/>
            <a:ext cx="1352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00FFFF"/>
                </a:solidFill>
                <a:highlight>
                  <a:srgbClr val="000000"/>
                </a:highlight>
                <a:latin typeface="Times New Roman"/>
                <a:ea typeface="Times New Roman"/>
                <a:cs typeface="Times New Roman"/>
                <a:sym typeface="Times New Roman"/>
              </a:rPr>
              <a:t>GSM SENDS ALERT NOTIFICATION</a:t>
            </a:r>
            <a:endParaRPr b="1" sz="1100">
              <a:solidFill>
                <a:srgbClr val="00FFFF"/>
              </a:solidFill>
              <a:highlight>
                <a:srgbClr val="000000"/>
              </a:highlight>
              <a:latin typeface="Times New Roman"/>
              <a:ea typeface="Times New Roman"/>
              <a:cs typeface="Times New Roman"/>
              <a:sym typeface="Times New Roman"/>
            </a:endParaRPr>
          </a:p>
        </p:txBody>
      </p:sp>
      <p:sp>
        <p:nvSpPr>
          <p:cNvPr id="404" name="Google Shape;404;p40"/>
          <p:cNvSpPr txBox="1"/>
          <p:nvPr/>
        </p:nvSpPr>
        <p:spPr>
          <a:xfrm>
            <a:off x="3062475" y="3603775"/>
            <a:ext cx="1047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00FFFF"/>
                </a:solidFill>
                <a:highlight>
                  <a:srgbClr val="000000"/>
                </a:highlight>
                <a:latin typeface="Times New Roman"/>
                <a:ea typeface="Times New Roman"/>
                <a:cs typeface="Times New Roman"/>
                <a:sym typeface="Times New Roman"/>
              </a:rPr>
              <a:t>GOOGLE MAP TRACKS LIVE LOCATION</a:t>
            </a:r>
            <a:endParaRPr b="1" sz="1100">
              <a:solidFill>
                <a:srgbClr val="00FFFF"/>
              </a:solidFill>
              <a:highlight>
                <a:srgbClr val="000000"/>
              </a:highlight>
              <a:latin typeface="Times New Roman"/>
              <a:ea typeface="Times New Roman"/>
              <a:cs typeface="Times New Roman"/>
              <a:sym typeface="Times New Roman"/>
            </a:endParaRPr>
          </a:p>
        </p:txBody>
      </p:sp>
      <p:sp>
        <p:nvSpPr>
          <p:cNvPr id="405" name="Google Shape;405;p40"/>
          <p:cNvSpPr txBox="1"/>
          <p:nvPr/>
        </p:nvSpPr>
        <p:spPr>
          <a:xfrm>
            <a:off x="2168214" y="1548425"/>
            <a:ext cx="1733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rgbClr val="FFFF00"/>
                </a:solidFill>
                <a:highlight>
                  <a:srgbClr val="000000"/>
                </a:highlight>
                <a:latin typeface="Times New Roman"/>
                <a:ea typeface="Times New Roman"/>
                <a:cs typeface="Times New Roman"/>
                <a:sym typeface="Times New Roman"/>
              </a:rPr>
              <a:t>SOS PANIC BUTTON STIMULATES GPS TO WORK</a:t>
            </a:r>
            <a:endParaRPr sz="1000">
              <a:solidFill>
                <a:srgbClr val="FFFF00"/>
              </a:solidFill>
              <a:highlight>
                <a:srgbClr val="000000"/>
              </a:highlight>
              <a:latin typeface="Times New Roman"/>
              <a:ea typeface="Times New Roman"/>
              <a:cs typeface="Times New Roman"/>
              <a:sym typeface="Times New Roman"/>
            </a:endParaRPr>
          </a:p>
        </p:txBody>
      </p:sp>
      <p:sp>
        <p:nvSpPr>
          <p:cNvPr id="406" name="Google Shape;406;p40"/>
          <p:cNvSpPr txBox="1"/>
          <p:nvPr/>
        </p:nvSpPr>
        <p:spPr>
          <a:xfrm>
            <a:off x="6195050" y="1657350"/>
            <a:ext cx="1298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FFFF00"/>
                </a:solidFill>
                <a:highlight>
                  <a:srgbClr val="000000"/>
                </a:highlight>
                <a:latin typeface="Times New Roman"/>
                <a:ea typeface="Times New Roman"/>
                <a:cs typeface="Times New Roman"/>
                <a:sym typeface="Times New Roman"/>
              </a:rPr>
              <a:t>GPS SENDS ALERT SIGNAL WHEN SOS BUTTON IS PRESSED</a:t>
            </a:r>
            <a:endParaRPr sz="1100">
              <a:solidFill>
                <a:srgbClr val="FFFF00"/>
              </a:solidFill>
              <a:highlight>
                <a:srgbClr val="000000"/>
              </a:highlight>
              <a:latin typeface="Times New Roman"/>
              <a:ea typeface="Times New Roman"/>
              <a:cs typeface="Times New Roman"/>
              <a:sym typeface="Times New Roman"/>
            </a:endParaRPr>
          </a:p>
        </p:txBody>
      </p:sp>
      <p:sp>
        <p:nvSpPr>
          <p:cNvPr id="407" name="Google Shape;407;p40"/>
          <p:cNvSpPr txBox="1"/>
          <p:nvPr/>
        </p:nvSpPr>
        <p:spPr>
          <a:xfrm>
            <a:off x="4503050" y="4095400"/>
            <a:ext cx="299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FF00"/>
                </a:solidFill>
                <a:highlight>
                  <a:srgbClr val="000000"/>
                </a:highlight>
                <a:latin typeface="Times New Roman"/>
                <a:ea typeface="Times New Roman"/>
                <a:cs typeface="Times New Roman"/>
                <a:sym typeface="Times New Roman"/>
              </a:rPr>
              <a:t>GSM MODULE WHICH IS INBUILT IN THE GPS TRACKER SENDS ALERT MESSAGE AND THE LIVE LOCATION OF VICTIM.</a:t>
            </a:r>
            <a:endParaRPr sz="1000">
              <a:solidFill>
                <a:srgbClr val="FFFF00"/>
              </a:solidFill>
              <a:highlight>
                <a:srgbClr val="000000"/>
              </a:highlight>
              <a:latin typeface="Times New Roman"/>
              <a:ea typeface="Times New Roman"/>
              <a:cs typeface="Times New Roman"/>
              <a:sym typeface="Times New Roman"/>
            </a:endParaRPr>
          </a:p>
        </p:txBody>
      </p:sp>
      <p:sp>
        <p:nvSpPr>
          <p:cNvPr id="408" name="Google Shape;408;p40"/>
          <p:cNvSpPr/>
          <p:nvPr/>
        </p:nvSpPr>
        <p:spPr>
          <a:xfrm rot="-5699535">
            <a:off x="954169" y="2796908"/>
            <a:ext cx="1223843" cy="1674035"/>
          </a:xfrm>
          <a:prstGeom prst="wedgeEllipseCallout">
            <a:avLst>
              <a:gd fmla="val -20833" name="adj1"/>
              <a:gd fmla="val 62500" name="adj2"/>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
          <p:cNvSpPr txBox="1"/>
          <p:nvPr/>
        </p:nvSpPr>
        <p:spPr>
          <a:xfrm>
            <a:off x="995650" y="3156775"/>
            <a:ext cx="1140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FF00"/>
                </a:solidFill>
                <a:highlight>
                  <a:srgbClr val="000000"/>
                </a:highlight>
                <a:latin typeface="Times New Roman"/>
                <a:ea typeface="Times New Roman"/>
                <a:cs typeface="Times New Roman"/>
                <a:sym typeface="Times New Roman"/>
              </a:rPr>
              <a:t>VICTIM LOCATION IS TRACKED LIVELY USING GOOGLE MAP.</a:t>
            </a:r>
            <a:endParaRPr sz="1000">
              <a:solidFill>
                <a:srgbClr val="FFFF00"/>
              </a:solidFill>
              <a:highlight>
                <a:srgbClr val="000000"/>
              </a:highlight>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1"/>
          <p:cNvSpPr txBox="1"/>
          <p:nvPr>
            <p:ph type="ctrTitle"/>
          </p:nvPr>
        </p:nvSpPr>
        <p:spPr>
          <a:xfrm>
            <a:off x="404500" y="248550"/>
            <a:ext cx="8520600" cy="40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00"/>
                </a:solidFill>
              </a:rPr>
              <a:t>                                      </a:t>
            </a:r>
            <a:endParaRPr>
              <a:solidFill>
                <a:srgbClr val="FFFF00"/>
              </a:solidFill>
            </a:endParaRPr>
          </a:p>
          <a:p>
            <a:pPr indent="0" lvl="0" marL="0" rtl="0" algn="l">
              <a:spcBef>
                <a:spcPts val="0"/>
              </a:spcBef>
              <a:spcAft>
                <a:spcPts val="0"/>
              </a:spcAft>
              <a:buNone/>
            </a:pPr>
            <a:r>
              <a:rPr lang="es">
                <a:solidFill>
                  <a:srgbClr val="FFFF00"/>
                </a:solidFill>
              </a:rPr>
              <a:t>                         </a:t>
            </a:r>
            <a:r>
              <a:rPr b="1" lang="es" u="sng">
                <a:solidFill>
                  <a:srgbClr val="FFFF00"/>
                </a:solidFill>
                <a:latin typeface="Times New Roman"/>
                <a:ea typeface="Times New Roman"/>
                <a:cs typeface="Times New Roman"/>
                <a:sym typeface="Times New Roman"/>
              </a:rPr>
              <a:t>PROJECT MODULES</a:t>
            </a:r>
            <a:endParaRPr b="1" u="sng">
              <a:solidFill>
                <a:srgbClr val="FFFF00"/>
              </a:solidFill>
              <a:latin typeface="Times New Roman"/>
              <a:ea typeface="Times New Roman"/>
              <a:cs typeface="Times New Roman"/>
              <a:sym typeface="Times New Roman"/>
            </a:endParaRPr>
          </a:p>
        </p:txBody>
      </p:sp>
      <p:sp>
        <p:nvSpPr>
          <p:cNvPr id="415" name="Google Shape;415;p41"/>
          <p:cNvSpPr txBox="1"/>
          <p:nvPr/>
        </p:nvSpPr>
        <p:spPr>
          <a:xfrm>
            <a:off x="1662700" y="869775"/>
            <a:ext cx="6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16" name="Google Shape;416;p41"/>
          <p:cNvSpPr txBox="1"/>
          <p:nvPr/>
        </p:nvSpPr>
        <p:spPr>
          <a:xfrm>
            <a:off x="1719900" y="571350"/>
            <a:ext cx="5704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lt1"/>
                </a:solidFill>
                <a:latin typeface="Times New Roman"/>
                <a:ea typeface="Times New Roman"/>
                <a:cs typeface="Times New Roman"/>
                <a:sym typeface="Times New Roman"/>
              </a:rPr>
              <a:t>                    </a:t>
            </a:r>
            <a:r>
              <a:rPr b="1" lang="es" sz="2300">
                <a:solidFill>
                  <a:schemeClr val="lt1"/>
                </a:solidFill>
                <a:latin typeface="Times New Roman"/>
                <a:ea typeface="Times New Roman"/>
                <a:cs typeface="Times New Roman"/>
                <a:sym typeface="Times New Roman"/>
              </a:rPr>
              <a:t>DATA FLOW DIAGRAM</a:t>
            </a:r>
            <a:endParaRPr b="1" sz="2300">
              <a:solidFill>
                <a:schemeClr val="lt1"/>
              </a:solidFill>
              <a:latin typeface="Times New Roman"/>
              <a:ea typeface="Times New Roman"/>
              <a:cs typeface="Times New Roman"/>
              <a:sym typeface="Times New Roman"/>
            </a:endParaRPr>
          </a:p>
        </p:txBody>
      </p:sp>
      <p:pic>
        <p:nvPicPr>
          <p:cNvPr id="417" name="Google Shape;417;p41"/>
          <p:cNvPicPr preferRelativeResize="0"/>
          <p:nvPr/>
        </p:nvPicPr>
        <p:blipFill>
          <a:blip r:embed="rId3">
            <a:alphaModFix/>
          </a:blip>
          <a:stretch>
            <a:fillRect/>
          </a:stretch>
        </p:blipFill>
        <p:spPr>
          <a:xfrm>
            <a:off x="311700" y="1063950"/>
            <a:ext cx="8520600" cy="3772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nvSpPr>
        <p:spPr>
          <a:xfrm>
            <a:off x="1662700" y="869775"/>
            <a:ext cx="6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23" name="Google Shape;423;p42"/>
          <p:cNvSpPr txBox="1"/>
          <p:nvPr/>
        </p:nvSpPr>
        <p:spPr>
          <a:xfrm>
            <a:off x="1719900" y="571350"/>
            <a:ext cx="570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solidFill>
                  <a:schemeClr val="lt1"/>
                </a:solidFill>
                <a:latin typeface="Times New Roman"/>
                <a:ea typeface="Times New Roman"/>
                <a:cs typeface="Times New Roman"/>
                <a:sym typeface="Times New Roman"/>
              </a:rPr>
              <a:t>     </a:t>
            </a:r>
            <a:r>
              <a:rPr b="1" lang="es" sz="2000">
                <a:solidFill>
                  <a:schemeClr val="lt1"/>
                </a:solidFill>
                <a:latin typeface="Times New Roman"/>
                <a:ea typeface="Times New Roman"/>
                <a:cs typeface="Times New Roman"/>
                <a:sym typeface="Times New Roman"/>
              </a:rPr>
              <a:t>USE CASE DIAGRAM</a:t>
            </a:r>
            <a:endParaRPr b="1" sz="2000">
              <a:solidFill>
                <a:schemeClr val="lt1"/>
              </a:solidFill>
              <a:latin typeface="Times New Roman"/>
              <a:ea typeface="Times New Roman"/>
              <a:cs typeface="Times New Roman"/>
              <a:sym typeface="Times New Roman"/>
            </a:endParaRPr>
          </a:p>
        </p:txBody>
      </p:sp>
      <p:pic>
        <p:nvPicPr>
          <p:cNvPr id="424" name="Google Shape;424;p42"/>
          <p:cNvPicPr preferRelativeResize="0"/>
          <p:nvPr/>
        </p:nvPicPr>
        <p:blipFill>
          <a:blip r:embed="rId3">
            <a:alphaModFix/>
          </a:blip>
          <a:stretch>
            <a:fillRect/>
          </a:stretch>
        </p:blipFill>
        <p:spPr>
          <a:xfrm>
            <a:off x="185950" y="1063950"/>
            <a:ext cx="8739151" cy="3962475"/>
          </a:xfrm>
          <a:prstGeom prst="rect">
            <a:avLst/>
          </a:prstGeom>
          <a:noFill/>
          <a:ln>
            <a:noFill/>
          </a:ln>
        </p:spPr>
      </p:pic>
      <p:sp>
        <p:nvSpPr>
          <p:cNvPr id="425" name="Google Shape;425;p42"/>
          <p:cNvSpPr txBox="1"/>
          <p:nvPr/>
        </p:nvSpPr>
        <p:spPr>
          <a:xfrm>
            <a:off x="2956550" y="134075"/>
            <a:ext cx="3420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600" u="sng">
                <a:solidFill>
                  <a:srgbClr val="FFFF00"/>
                </a:solidFill>
                <a:latin typeface="Times New Roman"/>
                <a:ea typeface="Times New Roman"/>
                <a:cs typeface="Times New Roman"/>
                <a:sym typeface="Times New Roman"/>
              </a:rPr>
              <a:t>UML DIAGRAMS</a:t>
            </a:r>
            <a:endParaRPr b="1" sz="2600" u="sng">
              <a:solidFill>
                <a:srgbClr val="FFFF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3"/>
          <p:cNvSpPr txBox="1"/>
          <p:nvPr/>
        </p:nvSpPr>
        <p:spPr>
          <a:xfrm>
            <a:off x="1662700" y="869775"/>
            <a:ext cx="6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31" name="Google Shape;431;p43"/>
          <p:cNvSpPr txBox="1"/>
          <p:nvPr/>
        </p:nvSpPr>
        <p:spPr>
          <a:xfrm>
            <a:off x="1719900" y="0"/>
            <a:ext cx="570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lt1"/>
                </a:solidFill>
                <a:latin typeface="Times New Roman"/>
                <a:ea typeface="Times New Roman"/>
                <a:cs typeface="Times New Roman"/>
                <a:sym typeface="Times New Roman"/>
              </a:rPr>
              <a:t>                          ACTIVITY DIAGRAM</a:t>
            </a:r>
            <a:endParaRPr b="1" sz="2000">
              <a:solidFill>
                <a:schemeClr val="lt1"/>
              </a:solidFill>
              <a:latin typeface="Times New Roman"/>
              <a:ea typeface="Times New Roman"/>
              <a:cs typeface="Times New Roman"/>
              <a:sym typeface="Times New Roman"/>
            </a:endParaRPr>
          </a:p>
        </p:txBody>
      </p:sp>
      <p:pic>
        <p:nvPicPr>
          <p:cNvPr id="432" name="Google Shape;432;p43"/>
          <p:cNvPicPr preferRelativeResize="0"/>
          <p:nvPr/>
        </p:nvPicPr>
        <p:blipFill>
          <a:blip r:embed="rId3">
            <a:alphaModFix/>
          </a:blip>
          <a:stretch>
            <a:fillRect/>
          </a:stretch>
        </p:blipFill>
        <p:spPr>
          <a:xfrm>
            <a:off x="790150" y="584800"/>
            <a:ext cx="7710150" cy="4406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4"/>
          <p:cNvSpPr txBox="1"/>
          <p:nvPr/>
        </p:nvSpPr>
        <p:spPr>
          <a:xfrm>
            <a:off x="1662700" y="869775"/>
            <a:ext cx="6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38" name="Google Shape;438;p44"/>
          <p:cNvSpPr txBox="1"/>
          <p:nvPr/>
        </p:nvSpPr>
        <p:spPr>
          <a:xfrm>
            <a:off x="1719900" y="0"/>
            <a:ext cx="570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lt1"/>
                </a:solidFill>
                <a:latin typeface="Times New Roman"/>
                <a:ea typeface="Times New Roman"/>
                <a:cs typeface="Times New Roman"/>
                <a:sym typeface="Times New Roman"/>
              </a:rPr>
              <a:t>                         CLASS DIAGRAM</a:t>
            </a:r>
            <a:endParaRPr b="1" sz="2000">
              <a:solidFill>
                <a:schemeClr val="lt1"/>
              </a:solidFill>
              <a:latin typeface="Times New Roman"/>
              <a:ea typeface="Times New Roman"/>
              <a:cs typeface="Times New Roman"/>
              <a:sym typeface="Times New Roman"/>
            </a:endParaRPr>
          </a:p>
        </p:txBody>
      </p:sp>
      <p:pic>
        <p:nvPicPr>
          <p:cNvPr id="439" name="Google Shape;439;p44"/>
          <p:cNvPicPr preferRelativeResize="0"/>
          <p:nvPr/>
        </p:nvPicPr>
        <p:blipFill>
          <a:blip r:embed="rId3">
            <a:alphaModFix/>
          </a:blip>
          <a:stretch>
            <a:fillRect/>
          </a:stretch>
        </p:blipFill>
        <p:spPr>
          <a:xfrm>
            <a:off x="438950" y="601400"/>
            <a:ext cx="8257649" cy="4318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5"/>
          <p:cNvSpPr txBox="1"/>
          <p:nvPr/>
        </p:nvSpPr>
        <p:spPr>
          <a:xfrm>
            <a:off x="1662700" y="869775"/>
            <a:ext cx="6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45" name="Google Shape;445;p45"/>
          <p:cNvSpPr txBox="1"/>
          <p:nvPr/>
        </p:nvSpPr>
        <p:spPr>
          <a:xfrm>
            <a:off x="1719900" y="0"/>
            <a:ext cx="570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lt1"/>
                </a:solidFill>
                <a:latin typeface="Times New Roman"/>
                <a:ea typeface="Times New Roman"/>
                <a:cs typeface="Times New Roman"/>
                <a:sym typeface="Times New Roman"/>
              </a:rPr>
              <a:t>                          SEQUENCE  DIAGRAM</a:t>
            </a:r>
            <a:endParaRPr b="1" sz="2000">
              <a:solidFill>
                <a:schemeClr val="lt1"/>
              </a:solidFill>
              <a:latin typeface="Times New Roman"/>
              <a:ea typeface="Times New Roman"/>
              <a:cs typeface="Times New Roman"/>
              <a:sym typeface="Times New Roman"/>
            </a:endParaRPr>
          </a:p>
        </p:txBody>
      </p:sp>
      <p:pic>
        <p:nvPicPr>
          <p:cNvPr id="446" name="Google Shape;446;p45"/>
          <p:cNvPicPr preferRelativeResize="0"/>
          <p:nvPr/>
        </p:nvPicPr>
        <p:blipFill>
          <a:blip r:embed="rId3">
            <a:alphaModFix/>
          </a:blip>
          <a:stretch>
            <a:fillRect/>
          </a:stretch>
        </p:blipFill>
        <p:spPr>
          <a:xfrm>
            <a:off x="601088" y="731575"/>
            <a:ext cx="7941824" cy="4281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6"/>
          <p:cNvSpPr txBox="1"/>
          <p:nvPr>
            <p:ph type="ctrTitle"/>
          </p:nvPr>
        </p:nvSpPr>
        <p:spPr>
          <a:xfrm>
            <a:off x="3253975" y="220350"/>
            <a:ext cx="2492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00"/>
                </a:solidFill>
              </a:rPr>
              <a:t>                                      </a:t>
            </a:r>
            <a:endParaRPr>
              <a:solidFill>
                <a:srgbClr val="FFFF00"/>
              </a:solidFill>
            </a:endParaRPr>
          </a:p>
          <a:p>
            <a:pPr indent="0" lvl="0" marL="0" rtl="0" algn="l">
              <a:spcBef>
                <a:spcPts val="0"/>
              </a:spcBef>
              <a:spcAft>
                <a:spcPts val="0"/>
              </a:spcAft>
              <a:buNone/>
            </a:pPr>
            <a:r>
              <a:rPr lang="es">
                <a:solidFill>
                  <a:srgbClr val="FFFF00"/>
                </a:solidFill>
              </a:rPr>
              <a:t>                         </a:t>
            </a:r>
            <a:r>
              <a:rPr b="1" lang="es" u="sng">
                <a:solidFill>
                  <a:schemeClr val="accent1"/>
                </a:solidFill>
                <a:latin typeface="Times New Roman"/>
                <a:ea typeface="Times New Roman"/>
                <a:cs typeface="Times New Roman"/>
                <a:sym typeface="Times New Roman"/>
              </a:rPr>
              <a:t>OUTCOMES</a:t>
            </a:r>
            <a:endParaRPr b="1" u="sng">
              <a:solidFill>
                <a:schemeClr val="accent1"/>
              </a:solidFill>
              <a:latin typeface="Times New Roman"/>
              <a:ea typeface="Times New Roman"/>
              <a:cs typeface="Times New Roman"/>
              <a:sym typeface="Times New Roman"/>
            </a:endParaRPr>
          </a:p>
        </p:txBody>
      </p:sp>
      <p:sp>
        <p:nvSpPr>
          <p:cNvPr id="452" name="Google Shape;452;p46"/>
          <p:cNvSpPr/>
          <p:nvPr/>
        </p:nvSpPr>
        <p:spPr>
          <a:xfrm>
            <a:off x="2652025" y="164850"/>
            <a:ext cx="3696000" cy="7176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6"/>
          <p:cNvSpPr txBox="1"/>
          <p:nvPr/>
        </p:nvSpPr>
        <p:spPr>
          <a:xfrm>
            <a:off x="540175" y="1362275"/>
            <a:ext cx="79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54" name="Google Shape;454;p46"/>
          <p:cNvSpPr txBox="1"/>
          <p:nvPr/>
        </p:nvSpPr>
        <p:spPr>
          <a:xfrm>
            <a:off x="4208600" y="1492900"/>
            <a:ext cx="33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pic>
        <p:nvPicPr>
          <p:cNvPr id="455" name="Google Shape;455;p46"/>
          <p:cNvPicPr preferRelativeResize="0"/>
          <p:nvPr/>
        </p:nvPicPr>
        <p:blipFill>
          <a:blip r:embed="rId3">
            <a:alphaModFix/>
          </a:blip>
          <a:stretch>
            <a:fillRect/>
          </a:stretch>
        </p:blipFill>
        <p:spPr>
          <a:xfrm>
            <a:off x="941575" y="1016100"/>
            <a:ext cx="2942926" cy="3857823"/>
          </a:xfrm>
          <a:prstGeom prst="rect">
            <a:avLst/>
          </a:prstGeom>
          <a:noFill/>
          <a:ln>
            <a:noFill/>
          </a:ln>
        </p:spPr>
      </p:pic>
      <p:pic>
        <p:nvPicPr>
          <p:cNvPr id="456" name="Google Shape;456;p46"/>
          <p:cNvPicPr preferRelativeResize="0"/>
          <p:nvPr/>
        </p:nvPicPr>
        <p:blipFill rotWithShape="1">
          <a:blip r:embed="rId4">
            <a:alphaModFix/>
          </a:blip>
          <a:srcRect b="5482" l="0" r="0" t="0"/>
          <a:stretch/>
        </p:blipFill>
        <p:spPr>
          <a:xfrm>
            <a:off x="5210150" y="1016100"/>
            <a:ext cx="2942924" cy="3857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ctrTitle"/>
          </p:nvPr>
        </p:nvSpPr>
        <p:spPr>
          <a:xfrm>
            <a:off x="371425" y="2024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u="sng">
                <a:highlight>
                  <a:srgbClr val="000000"/>
                </a:highlight>
                <a:latin typeface="Times New Roman"/>
                <a:ea typeface="Times New Roman"/>
                <a:cs typeface="Times New Roman"/>
                <a:sym typeface="Times New Roman"/>
              </a:rPr>
              <a:t>AGENDA</a:t>
            </a:r>
            <a:endParaRPr b="1" u="sng">
              <a:solidFill>
                <a:srgbClr val="FFFFFF"/>
              </a:solidFill>
              <a:highlight>
                <a:srgbClr val="000000"/>
              </a:highlight>
              <a:latin typeface="Times New Roman"/>
              <a:ea typeface="Times New Roman"/>
              <a:cs typeface="Times New Roman"/>
              <a:sym typeface="Times New Roman"/>
            </a:endParaRPr>
          </a:p>
        </p:txBody>
      </p:sp>
      <p:sp>
        <p:nvSpPr>
          <p:cNvPr id="124" name="Google Shape;124;p20"/>
          <p:cNvSpPr txBox="1"/>
          <p:nvPr>
            <p:ph idx="2" type="title"/>
          </p:nvPr>
        </p:nvSpPr>
        <p:spPr>
          <a:xfrm>
            <a:off x="548050" y="3108950"/>
            <a:ext cx="636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rPr>
              <a:t>04</a:t>
            </a:r>
            <a:endParaRPr>
              <a:solidFill>
                <a:schemeClr val="accent1"/>
              </a:solidFill>
            </a:endParaRPr>
          </a:p>
        </p:txBody>
      </p:sp>
      <p:sp>
        <p:nvSpPr>
          <p:cNvPr id="125" name="Google Shape;125;p20"/>
          <p:cNvSpPr txBox="1"/>
          <p:nvPr>
            <p:ph idx="4" type="title"/>
          </p:nvPr>
        </p:nvSpPr>
        <p:spPr>
          <a:xfrm>
            <a:off x="548050" y="3731225"/>
            <a:ext cx="636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rPr>
              <a:t>05</a:t>
            </a:r>
            <a:endParaRPr>
              <a:solidFill>
                <a:schemeClr val="accent1"/>
              </a:solidFill>
            </a:endParaRPr>
          </a:p>
        </p:txBody>
      </p:sp>
      <p:sp>
        <p:nvSpPr>
          <p:cNvPr id="126" name="Google Shape;126;p20"/>
          <p:cNvSpPr txBox="1"/>
          <p:nvPr>
            <p:ph idx="5" type="subTitle"/>
          </p:nvPr>
        </p:nvSpPr>
        <p:spPr>
          <a:xfrm>
            <a:off x="1119250" y="4572350"/>
            <a:ext cx="33957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700" u="sng">
                <a:solidFill>
                  <a:srgbClr val="FFFF00"/>
                </a:solidFill>
                <a:latin typeface="Times New Roman"/>
                <a:ea typeface="Times New Roman"/>
                <a:cs typeface="Times New Roman"/>
                <a:sym typeface="Times New Roman"/>
              </a:rPr>
              <a:t>SOFTWARE REQUIREMENTS</a:t>
            </a:r>
            <a:endParaRPr b="1" sz="1700" u="sng">
              <a:solidFill>
                <a:srgbClr val="FFFF00"/>
              </a:solidFill>
              <a:latin typeface="Times New Roman"/>
              <a:ea typeface="Times New Roman"/>
              <a:cs typeface="Times New Roman"/>
              <a:sym typeface="Times New Roman"/>
            </a:endParaRPr>
          </a:p>
        </p:txBody>
      </p:sp>
      <p:sp>
        <p:nvSpPr>
          <p:cNvPr id="127" name="Google Shape;127;p20"/>
          <p:cNvSpPr txBox="1"/>
          <p:nvPr>
            <p:ph idx="6" type="title"/>
          </p:nvPr>
        </p:nvSpPr>
        <p:spPr>
          <a:xfrm>
            <a:off x="548050" y="4423000"/>
            <a:ext cx="5712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  </a:t>
            </a:r>
            <a:r>
              <a:rPr lang="es">
                <a:solidFill>
                  <a:schemeClr val="accent1"/>
                </a:solidFill>
              </a:rPr>
              <a:t>06</a:t>
            </a:r>
            <a:endParaRPr>
              <a:solidFill>
                <a:schemeClr val="accent1"/>
              </a:solidFill>
            </a:endParaRPr>
          </a:p>
        </p:txBody>
      </p:sp>
      <p:sp>
        <p:nvSpPr>
          <p:cNvPr id="128" name="Google Shape;128;p20"/>
          <p:cNvSpPr txBox="1"/>
          <p:nvPr>
            <p:ph idx="8" type="title"/>
          </p:nvPr>
        </p:nvSpPr>
        <p:spPr>
          <a:xfrm>
            <a:off x="595975" y="11883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129" name="Google Shape;129;p20"/>
          <p:cNvSpPr txBox="1"/>
          <p:nvPr>
            <p:ph idx="9" type="subTitle"/>
          </p:nvPr>
        </p:nvSpPr>
        <p:spPr>
          <a:xfrm>
            <a:off x="1184650" y="1708850"/>
            <a:ext cx="3132600" cy="683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1300" u="sng">
              <a:solidFill>
                <a:srgbClr val="FFFF00"/>
              </a:solidFill>
            </a:endParaRPr>
          </a:p>
          <a:p>
            <a:pPr indent="0" lvl="0" marL="0" rtl="0" algn="l">
              <a:spcBef>
                <a:spcPts val="0"/>
              </a:spcBef>
              <a:spcAft>
                <a:spcPts val="0"/>
              </a:spcAft>
              <a:buClr>
                <a:schemeClr val="dk1"/>
              </a:buClr>
              <a:buSzPts val="1100"/>
              <a:buFont typeface="Arial"/>
              <a:buNone/>
            </a:pPr>
            <a:r>
              <a:rPr b="1" lang="es" sz="1800" u="sng">
                <a:solidFill>
                  <a:srgbClr val="FFFF00"/>
                </a:solidFill>
                <a:latin typeface="Times New Roman"/>
                <a:ea typeface="Times New Roman"/>
                <a:cs typeface="Times New Roman"/>
                <a:sym typeface="Times New Roman"/>
              </a:rPr>
              <a:t>LITERATURE SURVEY</a:t>
            </a:r>
            <a:endParaRPr b="1" sz="1800" u="sng">
              <a:solidFill>
                <a:srgbClr val="FFFF00"/>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300" u="sng">
              <a:solidFill>
                <a:srgbClr val="FFFF00"/>
              </a:solidFill>
            </a:endParaRPr>
          </a:p>
        </p:txBody>
      </p:sp>
      <p:sp>
        <p:nvSpPr>
          <p:cNvPr id="130" name="Google Shape;130;p20"/>
          <p:cNvSpPr txBox="1"/>
          <p:nvPr>
            <p:ph idx="13" type="title"/>
          </p:nvPr>
        </p:nvSpPr>
        <p:spPr>
          <a:xfrm>
            <a:off x="595975" y="1794888"/>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131" name="Google Shape;131;p20"/>
          <p:cNvSpPr txBox="1"/>
          <p:nvPr>
            <p:ph idx="15" type="title"/>
          </p:nvPr>
        </p:nvSpPr>
        <p:spPr>
          <a:xfrm>
            <a:off x="595975" y="24866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132" name="Google Shape;132;p20"/>
          <p:cNvSpPr txBox="1"/>
          <p:nvPr>
            <p:ph idx="19" type="ctrTitle"/>
          </p:nvPr>
        </p:nvSpPr>
        <p:spPr>
          <a:xfrm>
            <a:off x="1184650" y="3285400"/>
            <a:ext cx="3207000" cy="40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u="sng">
                <a:solidFill>
                  <a:srgbClr val="FFFF00"/>
                </a:solidFill>
                <a:latin typeface="Times New Roman"/>
                <a:ea typeface="Times New Roman"/>
                <a:cs typeface="Times New Roman"/>
                <a:sym typeface="Times New Roman"/>
              </a:rPr>
              <a:t>PROPOSED SYSTEM</a:t>
            </a:r>
            <a:endParaRPr b="1" sz="1800" u="sng">
              <a:solidFill>
                <a:srgbClr val="FFFF00"/>
              </a:solidFill>
              <a:latin typeface="Times New Roman"/>
              <a:ea typeface="Times New Roman"/>
              <a:cs typeface="Times New Roman"/>
              <a:sym typeface="Times New Roman"/>
            </a:endParaRPr>
          </a:p>
        </p:txBody>
      </p:sp>
      <p:sp>
        <p:nvSpPr>
          <p:cNvPr id="133" name="Google Shape;133;p20"/>
          <p:cNvSpPr/>
          <p:nvPr/>
        </p:nvSpPr>
        <p:spPr>
          <a:xfrm>
            <a:off x="167055" y="257444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20"/>
          <p:cNvGrpSpPr/>
          <p:nvPr/>
        </p:nvGrpSpPr>
        <p:grpSpPr>
          <a:xfrm>
            <a:off x="167056" y="1195838"/>
            <a:ext cx="428915" cy="426116"/>
            <a:chOff x="6226275" y="3911538"/>
            <a:chExt cx="900325" cy="894450"/>
          </a:xfrm>
        </p:grpSpPr>
        <p:sp>
          <p:nvSpPr>
            <p:cNvPr id="135" name="Google Shape;135;p20"/>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0"/>
          <p:cNvSpPr/>
          <p:nvPr/>
        </p:nvSpPr>
        <p:spPr>
          <a:xfrm>
            <a:off x="167044" y="1879825"/>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20"/>
          <p:cNvGrpSpPr/>
          <p:nvPr/>
        </p:nvGrpSpPr>
        <p:grpSpPr>
          <a:xfrm>
            <a:off x="165032" y="3821514"/>
            <a:ext cx="432964" cy="431586"/>
            <a:chOff x="5812000" y="2553488"/>
            <a:chExt cx="769850" cy="767400"/>
          </a:xfrm>
        </p:grpSpPr>
        <p:sp>
          <p:nvSpPr>
            <p:cNvPr id="145" name="Google Shape;145;p20"/>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p:nvPr/>
        </p:nvSpPr>
        <p:spPr>
          <a:xfrm>
            <a:off x="143430" y="4503129"/>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143425" y="3271169"/>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153" name="Google Shape;153;p20"/>
          <p:cNvCxnSpPr/>
          <p:nvPr/>
        </p:nvCxnSpPr>
        <p:spPr>
          <a:xfrm>
            <a:off x="311700" y="953575"/>
            <a:ext cx="8520600" cy="0"/>
          </a:xfrm>
          <a:prstGeom prst="straightConnector1">
            <a:avLst/>
          </a:prstGeom>
          <a:noFill/>
          <a:ln cap="flat" cmpd="sng" w="9525">
            <a:solidFill>
              <a:srgbClr val="FFFF00"/>
            </a:solidFill>
            <a:prstDash val="dash"/>
            <a:round/>
            <a:headEnd len="med" w="med" type="none"/>
            <a:tailEnd len="med" w="med" type="none"/>
          </a:ln>
        </p:spPr>
      </p:cxnSp>
      <p:sp>
        <p:nvSpPr>
          <p:cNvPr id="154" name="Google Shape;154;p20"/>
          <p:cNvSpPr txBox="1"/>
          <p:nvPr/>
        </p:nvSpPr>
        <p:spPr>
          <a:xfrm>
            <a:off x="1184650" y="1232725"/>
            <a:ext cx="2565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u="sng">
                <a:solidFill>
                  <a:srgbClr val="FFFF00"/>
                </a:solidFill>
                <a:latin typeface="Times New Roman"/>
                <a:ea typeface="Times New Roman"/>
                <a:cs typeface="Times New Roman"/>
                <a:sym typeface="Times New Roman"/>
              </a:rPr>
              <a:t>ABSTRACT</a:t>
            </a:r>
            <a:endParaRPr b="1" sz="1900" u="sng">
              <a:solidFill>
                <a:srgbClr val="FFFF00"/>
              </a:solidFill>
              <a:latin typeface="Times New Roman"/>
              <a:ea typeface="Times New Roman"/>
              <a:cs typeface="Times New Roman"/>
              <a:sym typeface="Times New Roman"/>
            </a:endParaRPr>
          </a:p>
        </p:txBody>
      </p:sp>
      <p:sp>
        <p:nvSpPr>
          <p:cNvPr id="155" name="Google Shape;155;p20"/>
          <p:cNvSpPr txBox="1"/>
          <p:nvPr/>
        </p:nvSpPr>
        <p:spPr>
          <a:xfrm>
            <a:off x="1172575" y="2582225"/>
            <a:ext cx="320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u="sng">
                <a:solidFill>
                  <a:srgbClr val="FFFF00"/>
                </a:solidFill>
                <a:latin typeface="Times New Roman"/>
                <a:ea typeface="Times New Roman"/>
                <a:cs typeface="Times New Roman"/>
                <a:sym typeface="Times New Roman"/>
              </a:rPr>
              <a:t>EXISITING SYSTEM</a:t>
            </a:r>
            <a:endParaRPr b="1" sz="1800" u="sng">
              <a:solidFill>
                <a:srgbClr val="FFFF00"/>
              </a:solidFill>
              <a:latin typeface="Times New Roman"/>
              <a:ea typeface="Times New Roman"/>
              <a:cs typeface="Times New Roman"/>
              <a:sym typeface="Times New Roman"/>
            </a:endParaRPr>
          </a:p>
        </p:txBody>
      </p:sp>
      <p:cxnSp>
        <p:nvCxnSpPr>
          <p:cNvPr id="156" name="Google Shape;156;p20"/>
          <p:cNvCxnSpPr/>
          <p:nvPr/>
        </p:nvCxnSpPr>
        <p:spPr>
          <a:xfrm>
            <a:off x="4476275" y="1364125"/>
            <a:ext cx="38700" cy="3591000"/>
          </a:xfrm>
          <a:prstGeom prst="straightConnector1">
            <a:avLst/>
          </a:prstGeom>
          <a:noFill/>
          <a:ln cap="flat" cmpd="sng" w="76200">
            <a:solidFill>
              <a:srgbClr val="FFFF00"/>
            </a:solidFill>
            <a:prstDash val="solid"/>
            <a:round/>
            <a:headEnd len="med" w="med" type="none"/>
            <a:tailEnd len="med" w="med" type="none"/>
          </a:ln>
        </p:spPr>
      </p:cxnSp>
      <p:sp>
        <p:nvSpPr>
          <p:cNvPr id="157" name="Google Shape;157;p20"/>
          <p:cNvSpPr/>
          <p:nvPr/>
        </p:nvSpPr>
        <p:spPr>
          <a:xfrm>
            <a:off x="3348775" y="126250"/>
            <a:ext cx="2565900" cy="6831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20"/>
          <p:cNvGrpSpPr/>
          <p:nvPr/>
        </p:nvGrpSpPr>
        <p:grpSpPr>
          <a:xfrm>
            <a:off x="4769631" y="1195838"/>
            <a:ext cx="428915" cy="426116"/>
            <a:chOff x="6226275" y="3911538"/>
            <a:chExt cx="900325" cy="894450"/>
          </a:xfrm>
        </p:grpSpPr>
        <p:sp>
          <p:nvSpPr>
            <p:cNvPr id="159" name="Google Shape;159;p20"/>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0"/>
          <p:cNvSpPr/>
          <p:nvPr/>
        </p:nvSpPr>
        <p:spPr>
          <a:xfrm>
            <a:off x="4769619" y="1906800"/>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4769630" y="26205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4746000" y="3271169"/>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grpSp>
        <p:nvGrpSpPr>
          <p:cNvPr id="170" name="Google Shape;170;p20"/>
          <p:cNvGrpSpPr/>
          <p:nvPr/>
        </p:nvGrpSpPr>
        <p:grpSpPr>
          <a:xfrm>
            <a:off x="4767607" y="3821514"/>
            <a:ext cx="432964" cy="431586"/>
            <a:chOff x="5812000" y="2553488"/>
            <a:chExt cx="769850" cy="767400"/>
          </a:xfrm>
        </p:grpSpPr>
        <p:sp>
          <p:nvSpPr>
            <p:cNvPr id="171" name="Google Shape;171;p20"/>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p:nvPr/>
        </p:nvSpPr>
        <p:spPr>
          <a:xfrm>
            <a:off x="4767605" y="452129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ph idx="8" type="title"/>
          </p:nvPr>
        </p:nvSpPr>
        <p:spPr>
          <a:xfrm>
            <a:off x="5294475" y="1097788"/>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07</a:t>
            </a:r>
            <a:endParaRPr>
              <a:solidFill>
                <a:schemeClr val="accent1"/>
              </a:solidFill>
            </a:endParaRPr>
          </a:p>
        </p:txBody>
      </p:sp>
      <p:sp>
        <p:nvSpPr>
          <p:cNvPr id="179" name="Google Shape;179;p20"/>
          <p:cNvSpPr txBox="1"/>
          <p:nvPr>
            <p:ph idx="13" type="title"/>
          </p:nvPr>
        </p:nvSpPr>
        <p:spPr>
          <a:xfrm>
            <a:off x="5191050" y="1803800"/>
            <a:ext cx="128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 </a:t>
            </a:r>
            <a:r>
              <a:rPr lang="es">
                <a:solidFill>
                  <a:schemeClr val="accent1"/>
                </a:solidFill>
              </a:rPr>
              <a:t>08</a:t>
            </a:r>
            <a:endParaRPr>
              <a:solidFill>
                <a:schemeClr val="accent1"/>
              </a:solidFill>
            </a:endParaRPr>
          </a:p>
        </p:txBody>
      </p:sp>
      <p:sp>
        <p:nvSpPr>
          <p:cNvPr id="180" name="Google Shape;180;p20"/>
          <p:cNvSpPr txBox="1"/>
          <p:nvPr>
            <p:ph idx="15" type="title"/>
          </p:nvPr>
        </p:nvSpPr>
        <p:spPr>
          <a:xfrm>
            <a:off x="5191050" y="2509775"/>
            <a:ext cx="7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 </a:t>
            </a:r>
            <a:r>
              <a:rPr lang="es">
                <a:solidFill>
                  <a:schemeClr val="accent1"/>
                </a:solidFill>
              </a:rPr>
              <a:t>09</a:t>
            </a:r>
            <a:endParaRPr>
              <a:solidFill>
                <a:schemeClr val="accent1"/>
              </a:solidFill>
            </a:endParaRPr>
          </a:p>
        </p:txBody>
      </p:sp>
      <p:sp>
        <p:nvSpPr>
          <p:cNvPr id="181" name="Google Shape;181;p20"/>
          <p:cNvSpPr txBox="1"/>
          <p:nvPr>
            <p:ph idx="2" type="title"/>
          </p:nvPr>
        </p:nvSpPr>
        <p:spPr>
          <a:xfrm>
            <a:off x="5109450" y="3064063"/>
            <a:ext cx="7401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rPr>
              <a:t> </a:t>
            </a:r>
            <a:r>
              <a:rPr lang="es">
                <a:solidFill>
                  <a:schemeClr val="accent1"/>
                </a:solidFill>
              </a:rPr>
              <a:t>10</a:t>
            </a:r>
            <a:endParaRPr>
              <a:solidFill>
                <a:schemeClr val="accent1"/>
              </a:solidFill>
            </a:endParaRPr>
          </a:p>
        </p:txBody>
      </p:sp>
      <p:sp>
        <p:nvSpPr>
          <p:cNvPr id="182" name="Google Shape;182;p20"/>
          <p:cNvSpPr txBox="1"/>
          <p:nvPr>
            <p:ph idx="4" type="title"/>
          </p:nvPr>
        </p:nvSpPr>
        <p:spPr>
          <a:xfrm>
            <a:off x="4669225" y="3685600"/>
            <a:ext cx="11769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rPr>
              <a:t>       </a:t>
            </a:r>
            <a:r>
              <a:rPr lang="es">
                <a:solidFill>
                  <a:schemeClr val="accent1"/>
                </a:solidFill>
              </a:rPr>
              <a:t>11</a:t>
            </a:r>
            <a:endParaRPr>
              <a:solidFill>
                <a:schemeClr val="accent1"/>
              </a:solidFill>
            </a:endParaRPr>
          </a:p>
        </p:txBody>
      </p:sp>
      <p:sp>
        <p:nvSpPr>
          <p:cNvPr id="183" name="Google Shape;183;p20"/>
          <p:cNvSpPr txBox="1"/>
          <p:nvPr>
            <p:ph idx="6" type="title"/>
          </p:nvPr>
        </p:nvSpPr>
        <p:spPr>
          <a:xfrm>
            <a:off x="4599575" y="44244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12</a:t>
            </a:r>
            <a:endParaRPr>
              <a:solidFill>
                <a:schemeClr val="accent1"/>
              </a:solidFill>
            </a:endParaRPr>
          </a:p>
        </p:txBody>
      </p:sp>
      <p:sp>
        <p:nvSpPr>
          <p:cNvPr id="184" name="Google Shape;184;p20"/>
          <p:cNvSpPr txBox="1"/>
          <p:nvPr>
            <p:ph idx="16" type="ctrTitle"/>
          </p:nvPr>
        </p:nvSpPr>
        <p:spPr>
          <a:xfrm>
            <a:off x="5895875" y="1202925"/>
            <a:ext cx="32070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800" u="sng">
                <a:solidFill>
                  <a:srgbClr val="FFFF00"/>
                </a:solidFill>
                <a:latin typeface="Times New Roman"/>
                <a:ea typeface="Times New Roman"/>
                <a:cs typeface="Times New Roman"/>
                <a:sym typeface="Times New Roman"/>
              </a:rPr>
              <a:t>HARDWARE REQUIREMENTS</a:t>
            </a:r>
            <a:endParaRPr b="1" sz="1800" u="sng">
              <a:solidFill>
                <a:srgbClr val="FFFF00"/>
              </a:solidFill>
              <a:latin typeface="Times New Roman"/>
              <a:ea typeface="Times New Roman"/>
              <a:cs typeface="Times New Roman"/>
              <a:sym typeface="Times New Roman"/>
            </a:endParaRPr>
          </a:p>
        </p:txBody>
      </p:sp>
      <p:sp>
        <p:nvSpPr>
          <p:cNvPr id="185" name="Google Shape;185;p20"/>
          <p:cNvSpPr txBox="1"/>
          <p:nvPr>
            <p:ph idx="17" type="ctrTitle"/>
          </p:nvPr>
        </p:nvSpPr>
        <p:spPr>
          <a:xfrm>
            <a:off x="5867300" y="1992850"/>
            <a:ext cx="3207000" cy="42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u="sng">
                <a:solidFill>
                  <a:srgbClr val="FFFF00"/>
                </a:solidFill>
                <a:latin typeface="Times New Roman"/>
                <a:ea typeface="Times New Roman"/>
                <a:cs typeface="Times New Roman"/>
                <a:sym typeface="Times New Roman"/>
              </a:rPr>
              <a:t>SYSTEM ARCHITECTURE</a:t>
            </a:r>
            <a:endParaRPr b="1" sz="1800" u="sng">
              <a:solidFill>
                <a:srgbClr val="FFFF00"/>
              </a:solidFill>
              <a:latin typeface="Times New Roman"/>
              <a:ea typeface="Times New Roman"/>
              <a:cs typeface="Times New Roman"/>
              <a:sym typeface="Times New Roman"/>
            </a:endParaRPr>
          </a:p>
        </p:txBody>
      </p:sp>
      <p:sp>
        <p:nvSpPr>
          <p:cNvPr id="186" name="Google Shape;186;p20"/>
          <p:cNvSpPr txBox="1"/>
          <p:nvPr>
            <p:ph idx="18" type="ctrTitle"/>
          </p:nvPr>
        </p:nvSpPr>
        <p:spPr>
          <a:xfrm>
            <a:off x="5867300" y="2782075"/>
            <a:ext cx="2904900" cy="2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u="sng">
                <a:solidFill>
                  <a:srgbClr val="FFFF00"/>
                </a:solidFill>
                <a:latin typeface="Times New Roman"/>
                <a:ea typeface="Times New Roman"/>
                <a:cs typeface="Times New Roman"/>
                <a:sym typeface="Times New Roman"/>
              </a:rPr>
              <a:t>PROJECT MODULES</a:t>
            </a:r>
            <a:endParaRPr b="1" sz="1800" u="sng">
              <a:solidFill>
                <a:srgbClr val="FFFF00"/>
              </a:solidFill>
              <a:latin typeface="Times New Roman"/>
              <a:ea typeface="Times New Roman"/>
              <a:cs typeface="Times New Roman"/>
              <a:sym typeface="Times New Roman"/>
            </a:endParaRPr>
          </a:p>
        </p:txBody>
      </p:sp>
      <p:sp>
        <p:nvSpPr>
          <p:cNvPr id="187" name="Google Shape;187;p20"/>
          <p:cNvSpPr txBox="1"/>
          <p:nvPr>
            <p:ph idx="19" type="ctrTitle"/>
          </p:nvPr>
        </p:nvSpPr>
        <p:spPr>
          <a:xfrm>
            <a:off x="5918725" y="3319750"/>
            <a:ext cx="2076000" cy="3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u="sng">
                <a:solidFill>
                  <a:srgbClr val="FFFF00"/>
                </a:solidFill>
                <a:latin typeface="Times New Roman"/>
                <a:ea typeface="Times New Roman"/>
                <a:cs typeface="Times New Roman"/>
                <a:sym typeface="Times New Roman"/>
              </a:rPr>
              <a:t>OUTCOMES</a:t>
            </a:r>
            <a:endParaRPr b="1" sz="1800" u="sng">
              <a:solidFill>
                <a:srgbClr val="FFFF00"/>
              </a:solidFill>
              <a:latin typeface="Times New Roman"/>
              <a:ea typeface="Times New Roman"/>
              <a:cs typeface="Times New Roman"/>
              <a:sym typeface="Times New Roman"/>
            </a:endParaRPr>
          </a:p>
        </p:txBody>
      </p:sp>
      <p:sp>
        <p:nvSpPr>
          <p:cNvPr id="188" name="Google Shape;188;p20"/>
          <p:cNvSpPr txBox="1"/>
          <p:nvPr>
            <p:ph idx="20" type="ctrTitle"/>
          </p:nvPr>
        </p:nvSpPr>
        <p:spPr>
          <a:xfrm>
            <a:off x="5861075" y="3906925"/>
            <a:ext cx="3276600" cy="3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u="sng">
                <a:solidFill>
                  <a:srgbClr val="FFFF00"/>
                </a:solidFill>
                <a:latin typeface="Times New Roman"/>
                <a:ea typeface="Times New Roman"/>
                <a:cs typeface="Times New Roman"/>
                <a:sym typeface="Times New Roman"/>
              </a:rPr>
              <a:t>CONCLUSION</a:t>
            </a:r>
            <a:endParaRPr b="1" sz="1800" u="sng">
              <a:solidFill>
                <a:srgbClr val="FFFF00"/>
              </a:solidFill>
              <a:latin typeface="Times New Roman"/>
              <a:ea typeface="Times New Roman"/>
              <a:cs typeface="Times New Roman"/>
              <a:sym typeface="Times New Roman"/>
            </a:endParaRPr>
          </a:p>
        </p:txBody>
      </p:sp>
      <p:sp>
        <p:nvSpPr>
          <p:cNvPr id="189" name="Google Shape;189;p20"/>
          <p:cNvSpPr txBox="1"/>
          <p:nvPr>
            <p:ph idx="21" type="ctrTitle"/>
          </p:nvPr>
        </p:nvSpPr>
        <p:spPr>
          <a:xfrm>
            <a:off x="5918725" y="4572475"/>
            <a:ext cx="2076000" cy="3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u="sng">
                <a:solidFill>
                  <a:srgbClr val="FFFF00"/>
                </a:solidFill>
                <a:latin typeface="Times New Roman"/>
                <a:ea typeface="Times New Roman"/>
                <a:cs typeface="Times New Roman"/>
                <a:sym typeface="Times New Roman"/>
              </a:rPr>
              <a:t>REFERENCES</a:t>
            </a:r>
            <a:endParaRPr b="1" sz="1800" u="sng">
              <a:solidFill>
                <a:srgbClr val="FFFF00"/>
              </a:solidFill>
              <a:latin typeface="Times New Roman"/>
              <a:ea typeface="Times New Roman"/>
              <a:cs typeface="Times New Roman"/>
              <a:sym typeface="Times New Roman"/>
            </a:endParaRPr>
          </a:p>
        </p:txBody>
      </p:sp>
      <p:sp>
        <p:nvSpPr>
          <p:cNvPr id="190" name="Google Shape;190;p20"/>
          <p:cNvSpPr txBox="1"/>
          <p:nvPr>
            <p:ph idx="5" type="subTitle"/>
          </p:nvPr>
        </p:nvSpPr>
        <p:spPr>
          <a:xfrm>
            <a:off x="1142675" y="3877725"/>
            <a:ext cx="32766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600" u="sng">
                <a:solidFill>
                  <a:srgbClr val="FFFF00"/>
                </a:solidFill>
                <a:latin typeface="Times New Roman"/>
                <a:ea typeface="Times New Roman"/>
                <a:cs typeface="Times New Roman"/>
                <a:sym typeface="Times New Roman"/>
              </a:rPr>
              <a:t>HARDWARE REQUIREMENTS</a:t>
            </a:r>
            <a:endParaRPr b="1" sz="1600" u="sng">
              <a:solidFill>
                <a:srgbClr val="FFFF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7"/>
          <p:cNvSpPr txBox="1"/>
          <p:nvPr>
            <p:ph type="ctrTitle"/>
          </p:nvPr>
        </p:nvSpPr>
        <p:spPr>
          <a:xfrm>
            <a:off x="3253975" y="220350"/>
            <a:ext cx="2492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00"/>
                </a:solidFill>
              </a:rPr>
              <a:t>                                      </a:t>
            </a:r>
            <a:endParaRPr>
              <a:solidFill>
                <a:srgbClr val="FFFF00"/>
              </a:solidFill>
            </a:endParaRPr>
          </a:p>
          <a:p>
            <a:pPr indent="0" lvl="0" marL="0" rtl="0" algn="l">
              <a:spcBef>
                <a:spcPts val="0"/>
              </a:spcBef>
              <a:spcAft>
                <a:spcPts val="0"/>
              </a:spcAft>
              <a:buNone/>
            </a:pPr>
            <a:r>
              <a:rPr lang="es">
                <a:solidFill>
                  <a:srgbClr val="FFFF00"/>
                </a:solidFill>
              </a:rPr>
              <a:t>                         </a:t>
            </a:r>
            <a:r>
              <a:rPr b="1" lang="es" u="sng">
                <a:solidFill>
                  <a:schemeClr val="accent1"/>
                </a:solidFill>
                <a:latin typeface="Times New Roman"/>
                <a:ea typeface="Times New Roman"/>
                <a:cs typeface="Times New Roman"/>
                <a:sym typeface="Times New Roman"/>
              </a:rPr>
              <a:t>OUTCOMES</a:t>
            </a:r>
            <a:endParaRPr b="1" u="sng">
              <a:solidFill>
                <a:schemeClr val="accent1"/>
              </a:solidFill>
              <a:latin typeface="Times New Roman"/>
              <a:ea typeface="Times New Roman"/>
              <a:cs typeface="Times New Roman"/>
              <a:sym typeface="Times New Roman"/>
            </a:endParaRPr>
          </a:p>
        </p:txBody>
      </p:sp>
      <p:sp>
        <p:nvSpPr>
          <p:cNvPr id="462" name="Google Shape;462;p47"/>
          <p:cNvSpPr/>
          <p:nvPr/>
        </p:nvSpPr>
        <p:spPr>
          <a:xfrm>
            <a:off x="2652025" y="164850"/>
            <a:ext cx="3696000" cy="7176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txBox="1"/>
          <p:nvPr/>
        </p:nvSpPr>
        <p:spPr>
          <a:xfrm>
            <a:off x="540175" y="1362275"/>
            <a:ext cx="79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64" name="Google Shape;464;p47"/>
          <p:cNvSpPr txBox="1"/>
          <p:nvPr/>
        </p:nvSpPr>
        <p:spPr>
          <a:xfrm>
            <a:off x="4208600" y="1492900"/>
            <a:ext cx="33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pic>
        <p:nvPicPr>
          <p:cNvPr id="465" name="Google Shape;465;p47"/>
          <p:cNvPicPr preferRelativeResize="0"/>
          <p:nvPr/>
        </p:nvPicPr>
        <p:blipFill>
          <a:blip r:embed="rId3">
            <a:alphaModFix/>
          </a:blip>
          <a:stretch>
            <a:fillRect/>
          </a:stretch>
        </p:blipFill>
        <p:spPr>
          <a:xfrm>
            <a:off x="894975" y="1123275"/>
            <a:ext cx="2760800" cy="3750651"/>
          </a:xfrm>
          <a:prstGeom prst="rect">
            <a:avLst/>
          </a:prstGeom>
          <a:noFill/>
          <a:ln>
            <a:noFill/>
          </a:ln>
        </p:spPr>
      </p:pic>
      <p:pic>
        <p:nvPicPr>
          <p:cNvPr id="466" name="Google Shape;466;p47"/>
          <p:cNvPicPr preferRelativeResize="0"/>
          <p:nvPr/>
        </p:nvPicPr>
        <p:blipFill>
          <a:blip r:embed="rId4">
            <a:alphaModFix/>
          </a:blip>
          <a:stretch>
            <a:fillRect/>
          </a:stretch>
        </p:blipFill>
        <p:spPr>
          <a:xfrm>
            <a:off x="5515875" y="1123275"/>
            <a:ext cx="2741400" cy="3750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8"/>
          <p:cNvSpPr txBox="1"/>
          <p:nvPr>
            <p:ph type="ctrTitle"/>
          </p:nvPr>
        </p:nvSpPr>
        <p:spPr>
          <a:xfrm>
            <a:off x="3325950" y="220350"/>
            <a:ext cx="2492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00"/>
                </a:solidFill>
              </a:rPr>
              <a:t>                                      </a:t>
            </a:r>
            <a:endParaRPr>
              <a:solidFill>
                <a:srgbClr val="FFFF00"/>
              </a:solidFill>
            </a:endParaRPr>
          </a:p>
          <a:p>
            <a:pPr indent="0" lvl="0" marL="0" rtl="0" algn="l">
              <a:spcBef>
                <a:spcPts val="0"/>
              </a:spcBef>
              <a:spcAft>
                <a:spcPts val="0"/>
              </a:spcAft>
              <a:buNone/>
            </a:pPr>
            <a:r>
              <a:rPr b="1" lang="es">
                <a:solidFill>
                  <a:srgbClr val="FFFF00"/>
                </a:solidFill>
                <a:latin typeface="Times New Roman"/>
                <a:ea typeface="Times New Roman"/>
                <a:cs typeface="Times New Roman"/>
                <a:sym typeface="Times New Roman"/>
              </a:rPr>
              <a:t>                         </a:t>
            </a:r>
            <a:r>
              <a:rPr b="1" lang="es" u="sng">
                <a:solidFill>
                  <a:schemeClr val="accent1"/>
                </a:solidFill>
                <a:latin typeface="Times New Roman"/>
                <a:ea typeface="Times New Roman"/>
                <a:cs typeface="Times New Roman"/>
                <a:sym typeface="Times New Roman"/>
              </a:rPr>
              <a:t>OUTCOMES</a:t>
            </a:r>
            <a:endParaRPr b="1" u="sng">
              <a:solidFill>
                <a:schemeClr val="accent1"/>
              </a:solidFill>
              <a:latin typeface="Times New Roman"/>
              <a:ea typeface="Times New Roman"/>
              <a:cs typeface="Times New Roman"/>
              <a:sym typeface="Times New Roman"/>
            </a:endParaRPr>
          </a:p>
        </p:txBody>
      </p:sp>
      <p:sp>
        <p:nvSpPr>
          <p:cNvPr id="472" name="Google Shape;472;p48"/>
          <p:cNvSpPr txBox="1"/>
          <p:nvPr/>
        </p:nvSpPr>
        <p:spPr>
          <a:xfrm>
            <a:off x="540175" y="1362275"/>
            <a:ext cx="79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73" name="Google Shape;473;p48"/>
          <p:cNvSpPr txBox="1"/>
          <p:nvPr/>
        </p:nvSpPr>
        <p:spPr>
          <a:xfrm>
            <a:off x="4208600" y="1492900"/>
            <a:ext cx="33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pic>
        <p:nvPicPr>
          <p:cNvPr id="474" name="Google Shape;474;p48"/>
          <p:cNvPicPr preferRelativeResize="0"/>
          <p:nvPr/>
        </p:nvPicPr>
        <p:blipFill>
          <a:blip r:embed="rId3">
            <a:alphaModFix/>
          </a:blip>
          <a:stretch>
            <a:fillRect/>
          </a:stretch>
        </p:blipFill>
        <p:spPr>
          <a:xfrm>
            <a:off x="847100" y="969075"/>
            <a:ext cx="2778049" cy="3904849"/>
          </a:xfrm>
          <a:prstGeom prst="rect">
            <a:avLst/>
          </a:prstGeom>
          <a:noFill/>
          <a:ln>
            <a:noFill/>
          </a:ln>
        </p:spPr>
      </p:pic>
      <p:pic>
        <p:nvPicPr>
          <p:cNvPr id="475" name="Google Shape;475;p48"/>
          <p:cNvPicPr preferRelativeResize="0"/>
          <p:nvPr/>
        </p:nvPicPr>
        <p:blipFill>
          <a:blip r:embed="rId4">
            <a:alphaModFix/>
          </a:blip>
          <a:stretch>
            <a:fillRect/>
          </a:stretch>
        </p:blipFill>
        <p:spPr>
          <a:xfrm>
            <a:off x="5527700" y="969075"/>
            <a:ext cx="2751051" cy="3904851"/>
          </a:xfrm>
          <a:prstGeom prst="rect">
            <a:avLst/>
          </a:prstGeom>
          <a:noFill/>
          <a:ln>
            <a:noFill/>
          </a:ln>
        </p:spPr>
      </p:pic>
      <p:sp>
        <p:nvSpPr>
          <p:cNvPr id="476" name="Google Shape;476;p48"/>
          <p:cNvSpPr/>
          <p:nvPr/>
        </p:nvSpPr>
        <p:spPr>
          <a:xfrm>
            <a:off x="2652025" y="164850"/>
            <a:ext cx="3696000" cy="7176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9"/>
          <p:cNvSpPr txBox="1"/>
          <p:nvPr>
            <p:ph type="ctrTitle"/>
          </p:nvPr>
        </p:nvSpPr>
        <p:spPr>
          <a:xfrm>
            <a:off x="3325950" y="220350"/>
            <a:ext cx="2492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00"/>
                </a:solidFill>
              </a:rPr>
              <a:t>                                      </a:t>
            </a:r>
            <a:endParaRPr>
              <a:solidFill>
                <a:srgbClr val="FFFF00"/>
              </a:solidFill>
            </a:endParaRPr>
          </a:p>
          <a:p>
            <a:pPr indent="0" lvl="0" marL="0" rtl="0" algn="l">
              <a:spcBef>
                <a:spcPts val="0"/>
              </a:spcBef>
              <a:spcAft>
                <a:spcPts val="0"/>
              </a:spcAft>
              <a:buNone/>
            </a:pPr>
            <a:r>
              <a:rPr b="1" lang="es">
                <a:solidFill>
                  <a:srgbClr val="FFFF00"/>
                </a:solidFill>
                <a:latin typeface="Times New Roman"/>
                <a:ea typeface="Times New Roman"/>
                <a:cs typeface="Times New Roman"/>
                <a:sym typeface="Times New Roman"/>
              </a:rPr>
              <a:t>                         </a:t>
            </a:r>
            <a:r>
              <a:rPr b="1" lang="es" u="sng">
                <a:solidFill>
                  <a:schemeClr val="accent1"/>
                </a:solidFill>
                <a:latin typeface="Times New Roman"/>
                <a:ea typeface="Times New Roman"/>
                <a:cs typeface="Times New Roman"/>
                <a:sym typeface="Times New Roman"/>
              </a:rPr>
              <a:t>OUTCOMES</a:t>
            </a:r>
            <a:endParaRPr b="1" u="sng">
              <a:solidFill>
                <a:schemeClr val="accent1"/>
              </a:solidFill>
              <a:latin typeface="Times New Roman"/>
              <a:ea typeface="Times New Roman"/>
              <a:cs typeface="Times New Roman"/>
              <a:sym typeface="Times New Roman"/>
            </a:endParaRPr>
          </a:p>
        </p:txBody>
      </p:sp>
      <p:sp>
        <p:nvSpPr>
          <p:cNvPr id="482" name="Google Shape;482;p49"/>
          <p:cNvSpPr txBox="1"/>
          <p:nvPr/>
        </p:nvSpPr>
        <p:spPr>
          <a:xfrm>
            <a:off x="540175" y="1362275"/>
            <a:ext cx="79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83" name="Google Shape;483;p49"/>
          <p:cNvSpPr txBox="1"/>
          <p:nvPr/>
        </p:nvSpPr>
        <p:spPr>
          <a:xfrm>
            <a:off x="4208600" y="1492900"/>
            <a:ext cx="33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484" name="Google Shape;484;p49"/>
          <p:cNvSpPr/>
          <p:nvPr/>
        </p:nvSpPr>
        <p:spPr>
          <a:xfrm>
            <a:off x="2652025" y="164850"/>
            <a:ext cx="3696000" cy="7176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49"/>
          <p:cNvPicPr preferRelativeResize="0"/>
          <p:nvPr/>
        </p:nvPicPr>
        <p:blipFill>
          <a:blip r:embed="rId3">
            <a:alphaModFix/>
          </a:blip>
          <a:stretch>
            <a:fillRect/>
          </a:stretch>
        </p:blipFill>
        <p:spPr>
          <a:xfrm>
            <a:off x="4566775" y="1303125"/>
            <a:ext cx="4204133" cy="2945600"/>
          </a:xfrm>
          <a:prstGeom prst="rect">
            <a:avLst/>
          </a:prstGeom>
          <a:noFill/>
          <a:ln>
            <a:noFill/>
          </a:ln>
        </p:spPr>
      </p:pic>
      <p:pic>
        <p:nvPicPr>
          <p:cNvPr id="486" name="Google Shape;486;p49"/>
          <p:cNvPicPr preferRelativeResize="0"/>
          <p:nvPr/>
        </p:nvPicPr>
        <p:blipFill>
          <a:blip r:embed="rId4">
            <a:alphaModFix/>
          </a:blip>
          <a:stretch>
            <a:fillRect/>
          </a:stretch>
        </p:blipFill>
        <p:spPr>
          <a:xfrm>
            <a:off x="218700" y="1303125"/>
            <a:ext cx="4202757" cy="294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0"/>
          <p:cNvSpPr/>
          <p:nvPr/>
        </p:nvSpPr>
        <p:spPr>
          <a:xfrm>
            <a:off x="2903925" y="118475"/>
            <a:ext cx="3406500" cy="8784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0"/>
          <p:cNvSpPr txBox="1"/>
          <p:nvPr>
            <p:ph type="ctrTitle"/>
          </p:nvPr>
        </p:nvSpPr>
        <p:spPr>
          <a:xfrm flipH="1" rot="10800000">
            <a:off x="507900" y="1060950"/>
            <a:ext cx="7758300" cy="9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700">
              <a:solidFill>
                <a:schemeClr val="lt1"/>
              </a:solidFill>
              <a:highlight>
                <a:srgbClr val="000000"/>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highlight>
                <a:srgbClr val="000000"/>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highlight>
                <a:srgbClr val="000000"/>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highlight>
                <a:srgbClr val="000000"/>
              </a:highlight>
              <a:latin typeface="Times New Roman"/>
              <a:ea typeface="Times New Roman"/>
              <a:cs typeface="Times New Roman"/>
              <a:sym typeface="Times New Roman"/>
            </a:endParaRPr>
          </a:p>
        </p:txBody>
      </p:sp>
      <p:sp>
        <p:nvSpPr>
          <p:cNvPr id="493" name="Google Shape;493;p50"/>
          <p:cNvSpPr txBox="1"/>
          <p:nvPr>
            <p:ph idx="1" type="subTitle"/>
          </p:nvPr>
        </p:nvSpPr>
        <p:spPr>
          <a:xfrm>
            <a:off x="1431825" y="237875"/>
            <a:ext cx="6462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00FFFF"/>
                </a:solidFill>
                <a:latin typeface="Times New Roman"/>
                <a:ea typeface="Times New Roman"/>
                <a:cs typeface="Times New Roman"/>
                <a:sym typeface="Times New Roman"/>
              </a:rPr>
              <a:t>                    </a:t>
            </a:r>
            <a:r>
              <a:rPr lang="es" sz="3000">
                <a:solidFill>
                  <a:srgbClr val="00FFFF"/>
                </a:solidFill>
                <a:highlight>
                  <a:srgbClr val="000000"/>
                </a:highlight>
                <a:latin typeface="Times New Roman"/>
                <a:ea typeface="Times New Roman"/>
                <a:cs typeface="Times New Roman"/>
                <a:sym typeface="Times New Roman"/>
              </a:rPr>
              <a:t>REFERENCES</a:t>
            </a:r>
            <a:endParaRPr sz="3000">
              <a:solidFill>
                <a:srgbClr val="00FFFF"/>
              </a:solidFill>
              <a:highlight>
                <a:srgbClr val="000000"/>
              </a:highlight>
              <a:latin typeface="Times New Roman"/>
              <a:ea typeface="Times New Roman"/>
              <a:cs typeface="Times New Roman"/>
              <a:sym typeface="Times New Roman"/>
            </a:endParaRPr>
          </a:p>
        </p:txBody>
      </p:sp>
      <p:sp>
        <p:nvSpPr>
          <p:cNvPr id="494" name="Google Shape;494;p50"/>
          <p:cNvSpPr txBox="1"/>
          <p:nvPr/>
        </p:nvSpPr>
        <p:spPr>
          <a:xfrm rot="10798115">
            <a:off x="321324" y="4394544"/>
            <a:ext cx="8207701"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495" name="Google Shape;495;p50"/>
          <p:cNvSpPr txBox="1"/>
          <p:nvPr/>
        </p:nvSpPr>
        <p:spPr>
          <a:xfrm>
            <a:off x="609600" y="1110600"/>
            <a:ext cx="7924800" cy="30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2000">
                <a:solidFill>
                  <a:schemeClr val="lt1"/>
                </a:solidFill>
                <a:latin typeface="Times New Roman"/>
                <a:ea typeface="Times New Roman"/>
                <a:cs typeface="Times New Roman"/>
                <a:sym typeface="Times New Roman"/>
              </a:rPr>
              <a:t>1. </a:t>
            </a:r>
            <a:r>
              <a:rPr lang="es" sz="2000">
                <a:solidFill>
                  <a:schemeClr val="lt1"/>
                </a:solidFill>
                <a:latin typeface="Times New Roman"/>
                <a:ea typeface="Times New Roman"/>
                <a:cs typeface="Times New Roman"/>
                <a:sym typeface="Times New Roman"/>
              </a:rPr>
              <a:t>Md. Mohsin Sarker Raihan; M. Raihan; Laboni Akter, "A Comparative Study to Predict the Diabetes Risk Using Different Kernels of Support Vector Machine", IEEE International Conference on Robotics, Electrical and Signal Processing Techniques,2021.</a:t>
            </a:r>
            <a:r>
              <a:rPr lang="es" sz="20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s" sz="20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https://ieeexplore.ieee.org/document/9331206</a:t>
            </a:r>
            <a:endParaRPr sz="2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2000">
                <a:solidFill>
                  <a:schemeClr val="lt1"/>
                </a:solidFill>
                <a:latin typeface="Times New Roman"/>
                <a:ea typeface="Times New Roman"/>
                <a:cs typeface="Times New Roman"/>
                <a:sym typeface="Times New Roman"/>
              </a:rPr>
              <a:t>2.Farrukh Aslam Khan; Khan Zeb; Mabrook Alrakhami; Abdelouahid Derhab, "Detection and Prediction of Diabetes using Data Mining: A Comprehensive Review", IEEE Access, 2021.</a:t>
            </a:r>
            <a:r>
              <a:rPr lang="es" sz="2000">
                <a:solidFill>
                  <a:schemeClr val="lt1"/>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s" sz="2000" u="sng">
                <a:solidFill>
                  <a:schemeClr val="lt1"/>
                </a:solidFill>
                <a:latin typeface="Times New Roman"/>
                <a:ea typeface="Times New Roman"/>
                <a:cs typeface="Times New Roman"/>
                <a:sym typeface="Times New Roman"/>
                <a:hlinkClick r:id="rId6">
                  <a:extLst>
                    <a:ext uri="{A12FA001-AC4F-418D-AE19-62706E023703}">
                      <ahyp:hlinkClr val="tx"/>
                    </a:ext>
                  </a:extLst>
                </a:hlinkClick>
              </a:rPr>
              <a:t>https://ieeexplore.ieee.org/document/9354154</a:t>
            </a:r>
            <a:endParaRPr sz="2000" u="sng">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2000">
                <a:solidFill>
                  <a:schemeClr val="lt1"/>
                </a:solidFill>
                <a:latin typeface="Times New Roman"/>
                <a:ea typeface="Times New Roman"/>
                <a:cs typeface="Times New Roman"/>
                <a:sym typeface="Times New Roman"/>
              </a:rPr>
              <a:t> </a:t>
            </a:r>
            <a:endParaRPr sz="2000" u="sng">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900" u="sng">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9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s" sz="1900">
                <a:solidFill>
                  <a:schemeClr val="dk1"/>
                </a:solidFill>
                <a:latin typeface="Times New Roman"/>
                <a:ea typeface="Times New Roman"/>
                <a:cs typeface="Times New Roman"/>
                <a:sym typeface="Times New Roman"/>
              </a:rPr>
              <a:t> </a:t>
            </a:r>
            <a:endParaRPr sz="1900">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1"/>
          <p:cNvSpPr txBox="1"/>
          <p:nvPr>
            <p:ph type="ctrTitle"/>
          </p:nvPr>
        </p:nvSpPr>
        <p:spPr>
          <a:xfrm>
            <a:off x="590900" y="1423525"/>
            <a:ext cx="8308200" cy="33414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t/>
            </a:r>
            <a:endParaRPr sz="1700">
              <a:solidFill>
                <a:schemeClr val="lt1"/>
              </a:solidFill>
              <a:highlight>
                <a:srgbClr val="000000"/>
              </a:highlight>
              <a:latin typeface="Times New Roman"/>
              <a:ea typeface="Times New Roman"/>
              <a:cs typeface="Times New Roman"/>
              <a:sym typeface="Times New Roman"/>
            </a:endParaRPr>
          </a:p>
          <a:p>
            <a:pPr indent="0" lvl="0" marL="457200" rtl="0" algn="l">
              <a:spcBef>
                <a:spcPts val="0"/>
              </a:spcBef>
              <a:spcAft>
                <a:spcPts val="0"/>
              </a:spcAft>
              <a:buNone/>
            </a:pPr>
            <a:r>
              <a:rPr b="1" lang="es" sz="1900">
                <a:solidFill>
                  <a:srgbClr val="FFFF00"/>
                </a:solidFill>
                <a:highlight>
                  <a:srgbClr val="000000"/>
                </a:highlight>
                <a:latin typeface="Comic Sans MS"/>
                <a:ea typeface="Comic Sans MS"/>
                <a:cs typeface="Comic Sans MS"/>
                <a:sym typeface="Comic Sans MS"/>
              </a:rPr>
              <a:t>  </a:t>
            </a:r>
            <a:endParaRPr b="1" sz="1900">
              <a:solidFill>
                <a:srgbClr val="FFFF00"/>
              </a:solidFill>
              <a:highlight>
                <a:srgbClr val="000000"/>
              </a:highlight>
              <a:latin typeface="Comic Sans MS"/>
              <a:ea typeface="Comic Sans MS"/>
              <a:cs typeface="Comic Sans MS"/>
              <a:sym typeface="Comic Sans MS"/>
            </a:endParaRPr>
          </a:p>
        </p:txBody>
      </p:sp>
      <p:sp>
        <p:nvSpPr>
          <p:cNvPr id="501" name="Google Shape;501;p51"/>
          <p:cNvSpPr/>
          <p:nvPr/>
        </p:nvSpPr>
        <p:spPr>
          <a:xfrm>
            <a:off x="2723525" y="339275"/>
            <a:ext cx="3518700" cy="6432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chemeClr val="accent1"/>
                </a:solidFill>
                <a:latin typeface="Times New Roman"/>
                <a:ea typeface="Times New Roman"/>
                <a:cs typeface="Times New Roman"/>
                <a:sym typeface="Times New Roman"/>
              </a:rPr>
              <a:t>     </a:t>
            </a:r>
            <a:r>
              <a:rPr lang="es" sz="3000">
                <a:solidFill>
                  <a:schemeClr val="accent1"/>
                </a:solidFill>
                <a:highlight>
                  <a:schemeClr val="dk1"/>
                </a:highlight>
                <a:latin typeface="Times New Roman"/>
                <a:ea typeface="Times New Roman"/>
                <a:cs typeface="Times New Roman"/>
                <a:sym typeface="Times New Roman"/>
              </a:rPr>
              <a:t>REFERENCES</a:t>
            </a:r>
            <a:endParaRPr sz="3000">
              <a:solidFill>
                <a:schemeClr val="accent1"/>
              </a:solidFill>
              <a:highlight>
                <a:schemeClr val="dk1"/>
              </a:highlight>
              <a:latin typeface="Times New Roman"/>
              <a:ea typeface="Times New Roman"/>
              <a:cs typeface="Times New Roman"/>
              <a:sym typeface="Times New Roman"/>
            </a:endParaRPr>
          </a:p>
        </p:txBody>
      </p:sp>
      <p:sp>
        <p:nvSpPr>
          <p:cNvPr id="502" name="Google Shape;502;p51"/>
          <p:cNvSpPr txBox="1"/>
          <p:nvPr/>
        </p:nvSpPr>
        <p:spPr>
          <a:xfrm>
            <a:off x="835525" y="1128325"/>
            <a:ext cx="7688700" cy="37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03" name="Google Shape;503;p51"/>
          <p:cNvSpPr txBox="1"/>
          <p:nvPr/>
        </p:nvSpPr>
        <p:spPr>
          <a:xfrm>
            <a:off x="417900" y="1211625"/>
            <a:ext cx="8308200" cy="141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lt1"/>
                </a:solidFill>
                <a:latin typeface="Times New Roman"/>
                <a:ea typeface="Times New Roman"/>
                <a:cs typeface="Times New Roman"/>
                <a:sym typeface="Times New Roman"/>
              </a:rPr>
              <a:t> </a:t>
            </a:r>
            <a:endParaRPr u="sng">
              <a:solidFill>
                <a:schemeClr val="lt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uFill>
                <a:noFill/>
              </a:uFill>
              <a:hlinkClick r:id="rId3">
                <a:extLst>
                  <a:ext uri="{A12FA001-AC4F-418D-AE19-62706E023703}">
                    <ahyp:hlinkClr val="tx"/>
                  </a:ext>
                </a:extLst>
              </a:hlinkClick>
            </a:endParaRPr>
          </a:p>
          <a:p>
            <a:pPr indent="0" lvl="0" marL="0" rtl="0" algn="l">
              <a:spcBef>
                <a:spcPts val="1200"/>
              </a:spcBef>
              <a:spcAft>
                <a:spcPts val="0"/>
              </a:spcAft>
              <a:buClr>
                <a:schemeClr val="dk1"/>
              </a:buClr>
              <a:buSzPts val="1100"/>
              <a:buFont typeface="Arial"/>
              <a:buNone/>
            </a:pPr>
            <a:r>
              <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04" name="Google Shape;504;p51"/>
          <p:cNvSpPr txBox="1"/>
          <p:nvPr/>
        </p:nvSpPr>
        <p:spPr>
          <a:xfrm>
            <a:off x="615500" y="1211625"/>
            <a:ext cx="79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05" name="Google Shape;505;p51"/>
          <p:cNvSpPr txBox="1"/>
          <p:nvPr/>
        </p:nvSpPr>
        <p:spPr>
          <a:xfrm>
            <a:off x="328950" y="1299475"/>
            <a:ext cx="8486100" cy="358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 sz="2000">
                <a:solidFill>
                  <a:schemeClr val="lt1"/>
                </a:solidFill>
                <a:latin typeface="Times New Roman"/>
                <a:ea typeface="Times New Roman"/>
                <a:cs typeface="Times New Roman"/>
                <a:sym typeface="Times New Roman"/>
              </a:rPr>
              <a:t>3. Amani Yahyaoui; Akhtar Jamil, "A Decision Support System for Diabetes Prediction Using Machine Learning and Deep Learning Techniques,"1st International Informatics and Software Engineering Conference, 2019.</a:t>
            </a:r>
            <a:r>
              <a:rPr lang="es" sz="2000">
                <a:solidFill>
                  <a:schemeClr val="lt1"/>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lang="es" sz="2000" u="sng">
                <a:solidFill>
                  <a:schemeClr val="lt1"/>
                </a:solidFill>
                <a:latin typeface="Times New Roman"/>
                <a:ea typeface="Times New Roman"/>
                <a:cs typeface="Times New Roman"/>
                <a:sym typeface="Times New Roman"/>
                <a:hlinkClick r:id="rId5">
                  <a:extLst>
                    <a:ext uri="{A12FA001-AC4F-418D-AE19-62706E023703}">
                      <ahyp:hlinkClr val="tx"/>
                    </a:ext>
                  </a:extLst>
                </a:hlinkClick>
              </a:rPr>
              <a:t>https://ieeexplore.ieee.org/document/8965556</a:t>
            </a:r>
            <a:endParaRPr sz="2000" u="sng">
              <a:solidFill>
                <a:schemeClr val="lt1"/>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Clr>
                <a:schemeClr val="dk1"/>
              </a:buClr>
              <a:buSzPts val="1100"/>
              <a:buFont typeface="Arial"/>
              <a:buNone/>
            </a:pPr>
            <a:r>
              <a:rPr lang="es" sz="2000">
                <a:solidFill>
                  <a:schemeClr val="lt1"/>
                </a:solidFill>
                <a:latin typeface="Times New Roman"/>
                <a:ea typeface="Times New Roman"/>
                <a:cs typeface="Times New Roman"/>
                <a:sym typeface="Times New Roman"/>
              </a:rPr>
              <a:t>4. Zhiyuan Fan; Xuan He; Luyang Wang; Jing Lv, "Research on entity relationship extraction for diabetes medical literature", IEEE 9th Joint International Information Technology and Artificial Intelligence Conference , 2020. </a:t>
            </a:r>
            <a:r>
              <a:rPr lang="es" sz="2000" u="sng">
                <a:solidFill>
                  <a:schemeClr val="lt1"/>
                </a:solidFill>
                <a:latin typeface="Times New Roman"/>
                <a:ea typeface="Times New Roman"/>
                <a:cs typeface="Times New Roman"/>
                <a:sym typeface="Times New Roman"/>
                <a:hlinkClick r:id="rId6">
                  <a:extLst>
                    <a:ext uri="{A12FA001-AC4F-418D-AE19-62706E023703}">
                      <ahyp:hlinkClr val="tx"/>
                    </a:ext>
                  </a:extLst>
                </a:hlinkClick>
              </a:rPr>
              <a:t>https://ieeexplore.ieee.org/document/9338931</a:t>
            </a:r>
            <a:endParaRPr sz="20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s" sz="1800">
                <a:solidFill>
                  <a:schemeClr val="lt1"/>
                </a:solidFill>
                <a:latin typeface="Times New Roman"/>
                <a:ea typeface="Times New Roman"/>
                <a:cs typeface="Times New Roman"/>
                <a:sym typeface="Times New Roman"/>
              </a:rPr>
              <a:t> </a:t>
            </a:r>
            <a:endParaRPr sz="1700">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2"/>
          <p:cNvSpPr txBox="1"/>
          <p:nvPr>
            <p:ph type="ctrTitle"/>
          </p:nvPr>
        </p:nvSpPr>
        <p:spPr>
          <a:xfrm>
            <a:off x="2337175" y="210900"/>
            <a:ext cx="3799500" cy="548700"/>
          </a:xfrm>
          <a:prstGeom prst="rect">
            <a:avLst/>
          </a:prstGeom>
        </p:spPr>
        <p:txBody>
          <a:bodyPr anchorCtr="0" anchor="b" bIns="91425" lIns="91425" spcFirstLastPara="1" rIns="91425" wrap="square" tIns="91425">
            <a:noAutofit/>
          </a:bodyPr>
          <a:lstStyle/>
          <a:p>
            <a:pPr indent="0" lvl="0" marL="0" rtl="0" algn="just">
              <a:lnSpc>
                <a:spcPct val="114000"/>
              </a:lnSpc>
              <a:spcBef>
                <a:spcPts val="12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 </a:t>
            </a:r>
            <a:endParaRPr sz="1400" u="sng">
              <a:solidFill>
                <a:srgbClr val="0000FF"/>
              </a:solidFill>
              <a:latin typeface="Times New Roman"/>
              <a:ea typeface="Times New Roman"/>
              <a:cs typeface="Times New Roman"/>
              <a:sym typeface="Times New Roman"/>
              <a:hlinkClick r:id="rId3">
                <a:extLst>
                  <a:ext uri="{A12FA001-AC4F-418D-AE19-62706E023703}">
                    <ahyp:hlinkClr val="tx"/>
                  </a:ext>
                </a:extLst>
              </a:hlinkClick>
            </a:endParaRPr>
          </a:p>
          <a:p>
            <a:pPr indent="0" lvl="0" marL="0" rtl="0" algn="just">
              <a:lnSpc>
                <a:spcPct val="114000"/>
              </a:lnSpc>
              <a:spcBef>
                <a:spcPts val="120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 </a:t>
            </a:r>
            <a:endParaRPr sz="1400" u="sng">
              <a:solidFill>
                <a:srgbClr val="0000FF"/>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 </a:t>
            </a:r>
            <a:endParaRPr sz="1400" u="sng">
              <a:solidFill>
                <a:srgbClr val="0000FF"/>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 </a:t>
            </a:r>
            <a:endParaRPr sz="1400" u="sng">
              <a:solidFill>
                <a:srgbClr val="0000FF"/>
              </a:solidFill>
              <a:latin typeface="Times New Roman"/>
              <a:ea typeface="Times New Roman"/>
              <a:cs typeface="Times New Roman"/>
              <a:sym typeface="Times New Roman"/>
            </a:endParaRPr>
          </a:p>
          <a:p>
            <a:pPr indent="0" lvl="0" marL="0" rtl="0" algn="r">
              <a:spcBef>
                <a:spcPts val="1200"/>
              </a:spcBef>
              <a:spcAft>
                <a:spcPts val="0"/>
              </a:spcAft>
              <a:buNone/>
            </a:pPr>
            <a:r>
              <a:t/>
            </a:r>
            <a:endParaRPr/>
          </a:p>
        </p:txBody>
      </p:sp>
      <p:sp>
        <p:nvSpPr>
          <p:cNvPr id="511" name="Google Shape;511;p52"/>
          <p:cNvSpPr/>
          <p:nvPr/>
        </p:nvSpPr>
        <p:spPr>
          <a:xfrm>
            <a:off x="2535275" y="327925"/>
            <a:ext cx="3994200" cy="6312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000">
                <a:solidFill>
                  <a:srgbClr val="00FFFF"/>
                </a:solidFill>
                <a:latin typeface="Times New Roman"/>
                <a:ea typeface="Times New Roman"/>
                <a:cs typeface="Times New Roman"/>
                <a:sym typeface="Times New Roman"/>
              </a:rPr>
              <a:t>        </a:t>
            </a:r>
            <a:r>
              <a:rPr lang="es" sz="3000">
                <a:solidFill>
                  <a:srgbClr val="00FFFF"/>
                </a:solidFill>
                <a:highlight>
                  <a:schemeClr val="dk1"/>
                </a:highlight>
                <a:latin typeface="Times New Roman"/>
                <a:ea typeface="Times New Roman"/>
                <a:cs typeface="Times New Roman"/>
                <a:sym typeface="Times New Roman"/>
              </a:rPr>
              <a:t>REFERENCES</a:t>
            </a:r>
            <a:endParaRPr b="1" sz="2100">
              <a:solidFill>
                <a:schemeClr val="accent2"/>
              </a:solidFill>
              <a:latin typeface="Times New Roman"/>
              <a:ea typeface="Times New Roman"/>
              <a:cs typeface="Times New Roman"/>
              <a:sym typeface="Times New Roman"/>
            </a:endParaRPr>
          </a:p>
        </p:txBody>
      </p:sp>
      <p:sp>
        <p:nvSpPr>
          <p:cNvPr id="512" name="Google Shape;512;p52"/>
          <p:cNvSpPr txBox="1"/>
          <p:nvPr/>
        </p:nvSpPr>
        <p:spPr>
          <a:xfrm>
            <a:off x="346475" y="1162125"/>
            <a:ext cx="837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13" name="Google Shape;513;p52"/>
          <p:cNvSpPr txBox="1"/>
          <p:nvPr/>
        </p:nvSpPr>
        <p:spPr>
          <a:xfrm>
            <a:off x="368000" y="1065275"/>
            <a:ext cx="83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14" name="Google Shape;514;p52"/>
          <p:cNvSpPr txBox="1"/>
          <p:nvPr/>
        </p:nvSpPr>
        <p:spPr>
          <a:xfrm>
            <a:off x="297725" y="1162125"/>
            <a:ext cx="8469300" cy="5146500"/>
          </a:xfrm>
          <a:prstGeom prst="rect">
            <a:avLst/>
          </a:prstGeom>
          <a:noFill/>
          <a:ln>
            <a:noFill/>
          </a:ln>
        </p:spPr>
        <p:txBody>
          <a:bodyPr anchorCtr="0" anchor="t" bIns="91425" lIns="91425" spcFirstLastPara="1" rIns="91425" wrap="square" tIns="91425">
            <a:spAutoFit/>
          </a:bodyPr>
          <a:lstStyle/>
          <a:p>
            <a:pPr indent="0" lvl="0" marL="0" rtl="0" algn="just">
              <a:lnSpc>
                <a:spcPct val="114000"/>
              </a:lnSpc>
              <a:spcBef>
                <a:spcPts val="1200"/>
              </a:spcBef>
              <a:spcAft>
                <a:spcPts val="0"/>
              </a:spcAft>
              <a:buNone/>
            </a:pPr>
            <a:r>
              <a:rPr lang="es" sz="1900">
                <a:solidFill>
                  <a:schemeClr val="lt1"/>
                </a:solidFill>
                <a:latin typeface="Times New Roman"/>
                <a:ea typeface="Times New Roman"/>
                <a:cs typeface="Times New Roman"/>
                <a:sym typeface="Times New Roman"/>
              </a:rPr>
              <a:t>5.Anu Sharma, "Performance Comparison of Classification Models for Diabetes Prediction“,  Informatics in Medicine Unlocked, vol. 10, pp.100-107, 2018.</a:t>
            </a:r>
            <a:r>
              <a:rPr lang="es" sz="1900">
                <a:solidFill>
                  <a:schemeClr val="lt1"/>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lang="es" sz="1900" u="sng">
                <a:solidFill>
                  <a:schemeClr val="lt1"/>
                </a:solidFill>
                <a:latin typeface="Times New Roman"/>
                <a:ea typeface="Times New Roman"/>
                <a:cs typeface="Times New Roman"/>
                <a:sym typeface="Times New Roman"/>
                <a:hlinkClick r:id="rId5">
                  <a:extLst>
                    <a:ext uri="{A12FA001-AC4F-418D-AE19-62706E023703}">
                      <ahyp:hlinkClr val="tx"/>
                    </a:ext>
                  </a:extLst>
                </a:hlinkClick>
              </a:rPr>
              <a:t>https://ieeexplore.ieee.org/document/9337123</a:t>
            </a:r>
            <a:endParaRPr sz="1900" u="sng">
              <a:solidFill>
                <a:schemeClr val="lt1"/>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None/>
            </a:pPr>
            <a:r>
              <a:rPr lang="es" sz="1900">
                <a:solidFill>
                  <a:schemeClr val="lt1"/>
                </a:solidFill>
                <a:latin typeface="Times New Roman"/>
                <a:ea typeface="Times New Roman"/>
                <a:cs typeface="Times New Roman"/>
                <a:sym typeface="Times New Roman"/>
              </a:rPr>
              <a:t>6. R. Ziegler et al., "A Risk Prediction Model for Type 2 Diabetes Based on Weighted Feature Selection of Random Forest and XGBoost Ensemble Classifier", IEEE International Conference on Advanced Computational Intelligence,2019.</a:t>
            </a:r>
            <a:r>
              <a:rPr lang="es" sz="1900">
                <a:solidFill>
                  <a:schemeClr val="lt1"/>
                </a:solidFill>
                <a:uFill>
                  <a:noFill/>
                </a:uFill>
                <a:latin typeface="Times New Roman"/>
                <a:ea typeface="Times New Roman"/>
                <a:cs typeface="Times New Roman"/>
                <a:sym typeface="Times New Roman"/>
                <a:hlinkClick r:id="rId6">
                  <a:extLst>
                    <a:ext uri="{A12FA001-AC4F-418D-AE19-62706E023703}">
                      <ahyp:hlinkClr val="tx"/>
                    </a:ext>
                  </a:extLst>
                </a:hlinkClick>
              </a:rPr>
              <a:t> </a:t>
            </a:r>
            <a:r>
              <a:rPr lang="es" sz="1900" u="sng">
                <a:solidFill>
                  <a:schemeClr val="lt1"/>
                </a:solidFill>
                <a:latin typeface="Times New Roman"/>
                <a:ea typeface="Times New Roman"/>
                <a:cs typeface="Times New Roman"/>
                <a:sym typeface="Times New Roman"/>
                <a:hlinkClick r:id="rId7">
                  <a:extLst>
                    <a:ext uri="{A12FA001-AC4F-418D-AE19-62706E023703}">
                      <ahyp:hlinkClr val="tx"/>
                    </a:ext>
                  </a:extLst>
                </a:hlinkClick>
              </a:rPr>
              <a:t>https://ieeexplore.ieee.org/document/8778622</a:t>
            </a:r>
            <a:endParaRPr sz="1900">
              <a:solidFill>
                <a:schemeClr val="lt1"/>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None/>
            </a:pPr>
            <a:r>
              <a:rPr lang="es" sz="1900">
                <a:solidFill>
                  <a:schemeClr val="lt1"/>
                </a:solidFill>
                <a:latin typeface="Times New Roman"/>
                <a:ea typeface="Times New Roman"/>
                <a:cs typeface="Times New Roman"/>
                <a:sym typeface="Times New Roman"/>
              </a:rPr>
              <a:t>7. S. Mohan, C. Thirumalai and G. Srivastava, "Effective Heart Disease Prediction Using Hybrid Machine Learning Techniques", IEEE Access, vol. 7, pp. 81542-81554, 2019.</a:t>
            </a:r>
            <a:r>
              <a:rPr lang="es" sz="1900">
                <a:solidFill>
                  <a:schemeClr val="lt1"/>
                </a:solidFill>
                <a:uFill>
                  <a:noFill/>
                </a:uFill>
                <a:latin typeface="Times New Roman"/>
                <a:ea typeface="Times New Roman"/>
                <a:cs typeface="Times New Roman"/>
                <a:sym typeface="Times New Roman"/>
                <a:hlinkClick r:id="rId8">
                  <a:extLst>
                    <a:ext uri="{A12FA001-AC4F-418D-AE19-62706E023703}">
                      <ahyp:hlinkClr val="tx"/>
                    </a:ext>
                  </a:extLst>
                </a:hlinkClick>
              </a:rPr>
              <a:t> </a:t>
            </a:r>
            <a:r>
              <a:rPr lang="es" sz="1900" u="sng">
                <a:solidFill>
                  <a:schemeClr val="lt1"/>
                </a:solidFill>
                <a:latin typeface="Times New Roman"/>
                <a:ea typeface="Times New Roman"/>
                <a:cs typeface="Times New Roman"/>
                <a:sym typeface="Times New Roman"/>
                <a:hlinkClick r:id="rId9">
                  <a:extLst>
                    <a:ext uri="{A12FA001-AC4F-418D-AE19-62706E023703}">
                      <ahyp:hlinkClr val="tx"/>
                    </a:ext>
                  </a:extLst>
                </a:hlinkClick>
              </a:rPr>
              <a:t>https://ieeexplore.ieee.org/document/8740989</a:t>
            </a:r>
            <a:endParaRPr sz="1900">
              <a:solidFill>
                <a:schemeClr val="lt1"/>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None/>
            </a:pPr>
            <a:r>
              <a:rPr lang="es" sz="1700">
                <a:solidFill>
                  <a:schemeClr val="lt1"/>
                </a:solidFill>
                <a:latin typeface="Times New Roman"/>
                <a:ea typeface="Times New Roman"/>
                <a:cs typeface="Times New Roman"/>
                <a:sym typeface="Times New Roman"/>
              </a:rPr>
              <a:t> </a:t>
            </a:r>
            <a:endParaRPr sz="1700" u="sng">
              <a:solidFill>
                <a:schemeClr val="lt1"/>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s" sz="1700">
                <a:solidFill>
                  <a:schemeClr val="lt1"/>
                </a:solidFill>
                <a:latin typeface="Times New Roman"/>
                <a:ea typeface="Times New Roman"/>
                <a:cs typeface="Times New Roman"/>
                <a:sym typeface="Times New Roman"/>
              </a:rPr>
              <a:t> </a:t>
            </a:r>
            <a:endParaRPr sz="1700">
              <a:solidFill>
                <a:schemeClr val="lt1"/>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3"/>
          <p:cNvSpPr/>
          <p:nvPr/>
        </p:nvSpPr>
        <p:spPr>
          <a:xfrm>
            <a:off x="2667700" y="314675"/>
            <a:ext cx="3994200" cy="631200"/>
          </a:xfrm>
          <a:prstGeom prst="roundRect">
            <a:avLst>
              <a:gd fmla="val 16667" name="adj"/>
            </a:avLst>
          </a:prstGeom>
          <a:noFill/>
          <a:ln cap="flat" cmpd="sng" w="28575">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00FFFF"/>
                </a:solidFill>
                <a:latin typeface="Times New Roman"/>
                <a:ea typeface="Times New Roman"/>
                <a:cs typeface="Times New Roman"/>
                <a:sym typeface="Times New Roman"/>
              </a:rPr>
              <a:t>        </a:t>
            </a:r>
            <a:r>
              <a:rPr lang="es" sz="3000">
                <a:solidFill>
                  <a:srgbClr val="00FFFF"/>
                </a:solidFill>
                <a:highlight>
                  <a:schemeClr val="dk1"/>
                </a:highlight>
                <a:latin typeface="Times New Roman"/>
                <a:ea typeface="Times New Roman"/>
                <a:cs typeface="Times New Roman"/>
                <a:sym typeface="Times New Roman"/>
              </a:rPr>
              <a:t>REFERENCES</a:t>
            </a:r>
            <a:endParaRPr b="1" sz="2100">
              <a:solidFill>
                <a:schemeClr val="accent2"/>
              </a:solidFill>
              <a:latin typeface="Times New Roman"/>
              <a:ea typeface="Times New Roman"/>
              <a:cs typeface="Times New Roman"/>
              <a:sym typeface="Times New Roman"/>
            </a:endParaRPr>
          </a:p>
        </p:txBody>
      </p:sp>
      <p:sp>
        <p:nvSpPr>
          <p:cNvPr id="520" name="Google Shape;520;p53"/>
          <p:cNvSpPr txBox="1"/>
          <p:nvPr/>
        </p:nvSpPr>
        <p:spPr>
          <a:xfrm>
            <a:off x="347225" y="1171025"/>
            <a:ext cx="82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21" name="Google Shape;521;p53"/>
          <p:cNvSpPr txBox="1"/>
          <p:nvPr/>
        </p:nvSpPr>
        <p:spPr>
          <a:xfrm>
            <a:off x="347225" y="1171025"/>
            <a:ext cx="8292000" cy="52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 sz="1900">
                <a:solidFill>
                  <a:schemeClr val="lt1"/>
                </a:solidFill>
                <a:latin typeface="Times New Roman"/>
                <a:ea typeface="Times New Roman"/>
                <a:cs typeface="Times New Roman"/>
                <a:sym typeface="Times New Roman"/>
              </a:rPr>
              <a:t>8</a:t>
            </a:r>
            <a:r>
              <a:rPr lang="es" sz="1900">
                <a:solidFill>
                  <a:schemeClr val="lt1"/>
                </a:solidFill>
                <a:latin typeface="Times New Roman"/>
                <a:ea typeface="Times New Roman"/>
                <a:cs typeface="Times New Roman"/>
                <a:sym typeface="Times New Roman"/>
              </a:rPr>
              <a:t>. S. M. Mahedy Hasan; Md. Fazle Rabbi, "An Effective Diabetes Prediction System Using Machine Learning Techniques", IEEE International Conference on Advanced Information and Communication Technology (ICAICT), 2020.</a:t>
            </a:r>
            <a:r>
              <a:rPr lang="es" sz="19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s" sz="19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https://ieeexplore.ieee.org/document/9333497</a:t>
            </a:r>
            <a:endParaRPr sz="1900" u="sng">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s" sz="1900">
                <a:solidFill>
                  <a:schemeClr val="lt1"/>
                </a:solidFill>
                <a:latin typeface="Times New Roman"/>
                <a:ea typeface="Times New Roman"/>
                <a:cs typeface="Times New Roman"/>
                <a:sym typeface="Times New Roman"/>
              </a:rPr>
              <a:t>9.  Md. Shafiqul Islam, Marwa K. Qaraqe  "Advanced Techniques for Predicting the Future Progression of Type 2 Diabetes,“, IEEE Access, Vol 8, 2020</a:t>
            </a:r>
            <a:r>
              <a:rPr lang="es" sz="1900">
                <a:solidFill>
                  <a:schemeClr val="lt1"/>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s" sz="1900" u="sng">
                <a:solidFill>
                  <a:schemeClr val="lt1"/>
                </a:solidFill>
                <a:latin typeface="Times New Roman"/>
                <a:ea typeface="Times New Roman"/>
                <a:cs typeface="Times New Roman"/>
                <a:sym typeface="Times New Roman"/>
                <a:hlinkClick r:id="rId6">
                  <a:extLst>
                    <a:ext uri="{A12FA001-AC4F-418D-AE19-62706E023703}">
                      <ahyp:hlinkClr val="tx"/>
                    </a:ext>
                  </a:extLst>
                </a:hlinkClick>
              </a:rPr>
              <a:t>https://ieeexplore.ieee.org/abstract/document/9127427</a:t>
            </a:r>
            <a:endParaRPr sz="1900" u="sng">
              <a:solidFill>
                <a:schemeClr val="lt1"/>
              </a:solidFill>
              <a:latin typeface="Times New Roman"/>
              <a:ea typeface="Times New Roman"/>
              <a:cs typeface="Times New Roman"/>
              <a:sym typeface="Times New Roman"/>
            </a:endParaRPr>
          </a:p>
          <a:p>
            <a:pPr indent="0" lvl="0" marL="0" rtl="0" algn="just">
              <a:lnSpc>
                <a:spcPct val="114000"/>
              </a:lnSpc>
              <a:spcBef>
                <a:spcPts val="1200"/>
              </a:spcBef>
              <a:spcAft>
                <a:spcPts val="0"/>
              </a:spcAft>
              <a:buNone/>
            </a:pPr>
            <a:r>
              <a:rPr lang="es" sz="1900">
                <a:solidFill>
                  <a:schemeClr val="lt1"/>
                </a:solidFill>
                <a:latin typeface="Times New Roman"/>
                <a:ea typeface="Times New Roman"/>
                <a:cs typeface="Times New Roman"/>
                <a:sym typeface="Times New Roman"/>
              </a:rPr>
              <a:t>10. Amit M. Joshi; Urvashi P. Shukla, "Smart Healthcare for Diabetes During COVID-19", IEEE Consume Electronics Magazine, Volume: 10, Issue: 1, 2021.</a:t>
            </a:r>
            <a:r>
              <a:rPr lang="es" sz="1900">
                <a:solidFill>
                  <a:schemeClr val="lt1"/>
                </a:solidFill>
                <a:uFill>
                  <a:noFill/>
                </a:uFill>
                <a:latin typeface="Times New Roman"/>
                <a:ea typeface="Times New Roman"/>
                <a:cs typeface="Times New Roman"/>
                <a:sym typeface="Times New Roman"/>
                <a:hlinkClick r:id="rId7">
                  <a:extLst>
                    <a:ext uri="{A12FA001-AC4F-418D-AE19-62706E023703}">
                      <ahyp:hlinkClr val="tx"/>
                    </a:ext>
                  </a:extLst>
                </a:hlinkClick>
              </a:rPr>
              <a:t> </a:t>
            </a:r>
            <a:r>
              <a:rPr lang="es" sz="1900" u="sng">
                <a:solidFill>
                  <a:schemeClr val="lt1"/>
                </a:solidFill>
                <a:latin typeface="Times New Roman"/>
                <a:ea typeface="Times New Roman"/>
                <a:cs typeface="Times New Roman"/>
                <a:sym typeface="Times New Roman"/>
                <a:hlinkClick r:id="rId8">
                  <a:extLst>
                    <a:ext uri="{A12FA001-AC4F-418D-AE19-62706E023703}">
                      <ahyp:hlinkClr val="tx"/>
                    </a:ext>
                  </a:extLst>
                </a:hlinkClick>
              </a:rPr>
              <a:t>https://ieeexplore.ieee.org/document/9174644</a:t>
            </a:r>
            <a:endParaRPr sz="19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800" u="sng">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800" u="sng">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4"/>
          <p:cNvSpPr/>
          <p:nvPr/>
        </p:nvSpPr>
        <p:spPr>
          <a:xfrm>
            <a:off x="2989200" y="275450"/>
            <a:ext cx="3165600" cy="774900"/>
          </a:xfrm>
          <a:prstGeom prst="roundRect">
            <a:avLst>
              <a:gd fmla="val 16667" name="adj"/>
            </a:avLst>
          </a:prstGeom>
          <a:noFill/>
          <a:ln cap="flat" cmpd="sng" w="19050">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chemeClr val="accent1"/>
                </a:solidFill>
                <a:latin typeface="Fredoka One"/>
                <a:ea typeface="Fredoka One"/>
                <a:cs typeface="Fredoka One"/>
                <a:sym typeface="Fredoka One"/>
              </a:rPr>
              <a:t>  </a:t>
            </a:r>
            <a:r>
              <a:rPr b="1" lang="es" sz="3000">
                <a:solidFill>
                  <a:schemeClr val="accent1"/>
                </a:solidFill>
                <a:highlight>
                  <a:schemeClr val="dk1"/>
                </a:highlight>
                <a:latin typeface="Times New Roman"/>
                <a:ea typeface="Times New Roman"/>
                <a:cs typeface="Times New Roman"/>
                <a:sym typeface="Times New Roman"/>
              </a:rPr>
              <a:t>CONCLUSION</a:t>
            </a:r>
            <a:endParaRPr b="1" sz="3000">
              <a:solidFill>
                <a:schemeClr val="accent1"/>
              </a:solidFill>
              <a:highlight>
                <a:schemeClr val="dk1"/>
              </a:highlight>
              <a:latin typeface="Times New Roman"/>
              <a:ea typeface="Times New Roman"/>
              <a:cs typeface="Times New Roman"/>
              <a:sym typeface="Times New Roman"/>
            </a:endParaRPr>
          </a:p>
        </p:txBody>
      </p:sp>
      <p:sp>
        <p:nvSpPr>
          <p:cNvPr id="527" name="Google Shape;527;p54"/>
          <p:cNvSpPr txBox="1"/>
          <p:nvPr/>
        </p:nvSpPr>
        <p:spPr>
          <a:xfrm>
            <a:off x="680075" y="3266875"/>
            <a:ext cx="79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528" name="Google Shape;528;p54"/>
          <p:cNvSpPr txBox="1"/>
          <p:nvPr/>
        </p:nvSpPr>
        <p:spPr>
          <a:xfrm>
            <a:off x="725975" y="1494525"/>
            <a:ext cx="7870800" cy="289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2200">
                <a:solidFill>
                  <a:schemeClr val="lt1"/>
                </a:solidFill>
                <a:latin typeface="Times New Roman"/>
                <a:ea typeface="Times New Roman"/>
                <a:cs typeface="Times New Roman"/>
                <a:sym typeface="Times New Roman"/>
              </a:rPr>
              <a:t>Thus the women safety system-BANDGUARD  is assured and it is all the way set to use by tracking the user whenever they are in danger. The accurate location is shared and thus it helps in all aspects of safety for women. Keep </a:t>
            </a:r>
            <a:r>
              <a:rPr lang="es" sz="2200">
                <a:solidFill>
                  <a:schemeClr val="lt1"/>
                </a:solidFill>
                <a:latin typeface="Times New Roman"/>
                <a:ea typeface="Times New Roman"/>
                <a:cs typeface="Times New Roman"/>
                <a:sym typeface="Times New Roman"/>
              </a:rPr>
              <a:t>wearing</a:t>
            </a:r>
            <a:r>
              <a:rPr lang="es" sz="2200">
                <a:solidFill>
                  <a:schemeClr val="lt1"/>
                </a:solidFill>
                <a:latin typeface="Times New Roman"/>
                <a:ea typeface="Times New Roman"/>
                <a:cs typeface="Times New Roman"/>
                <a:sym typeface="Times New Roman"/>
              </a:rPr>
              <a:t> and carry these GPS bands for safety. The zipper rubber band is portable and replaceable so that you can carry yours and change any color of your choice whenever needed. It is also waterproof  material and it is specially designed for women.</a:t>
            </a:r>
            <a:endParaRPr sz="2200">
              <a:solidFill>
                <a:schemeClr val="lt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32" name="Shape 532"/>
        <p:cNvGrpSpPr/>
        <p:nvPr/>
      </p:nvGrpSpPr>
      <p:grpSpPr>
        <a:xfrm>
          <a:off x="0" y="0"/>
          <a:ext cx="0" cy="0"/>
          <a:chOff x="0" y="0"/>
          <a:chExt cx="0" cy="0"/>
        </a:xfrm>
      </p:grpSpPr>
      <p:sp>
        <p:nvSpPr>
          <p:cNvPr id="533" name="Google Shape;533;p55"/>
          <p:cNvSpPr txBox="1"/>
          <p:nvPr>
            <p:ph type="ctrTitle"/>
          </p:nvPr>
        </p:nvSpPr>
        <p:spPr>
          <a:xfrm>
            <a:off x="4111225" y="2177700"/>
            <a:ext cx="4524000" cy="7881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 sz="5000" u="sng">
                <a:solidFill>
                  <a:srgbClr val="FFFFFF"/>
                </a:solidFill>
                <a:highlight>
                  <a:srgbClr val="0E2A47"/>
                </a:highlight>
                <a:latin typeface="Times New Roman"/>
                <a:ea typeface="Times New Roman"/>
                <a:cs typeface="Times New Roman"/>
                <a:sym typeface="Times New Roman"/>
              </a:rPr>
              <a:t>THANK YOU!</a:t>
            </a:r>
            <a:endParaRPr b="1" sz="5000" u="sng">
              <a:solidFill>
                <a:srgbClr val="FFFFFF"/>
              </a:solidFill>
              <a:highlight>
                <a:srgbClr val="0E2A47"/>
              </a:highlight>
              <a:latin typeface="Times New Roman"/>
              <a:ea typeface="Times New Roman"/>
              <a:cs typeface="Times New Roman"/>
              <a:sym typeface="Times New Roman"/>
            </a:endParaRPr>
          </a:p>
        </p:txBody>
      </p:sp>
      <p:grpSp>
        <p:nvGrpSpPr>
          <p:cNvPr id="534" name="Google Shape;534;p55"/>
          <p:cNvGrpSpPr/>
          <p:nvPr/>
        </p:nvGrpSpPr>
        <p:grpSpPr>
          <a:xfrm flipH="1">
            <a:off x="-4531426" y="-117297"/>
            <a:ext cx="7324051" cy="5378088"/>
            <a:chOff x="238125" y="262775"/>
            <a:chExt cx="7092825" cy="5151425"/>
          </a:xfrm>
        </p:grpSpPr>
        <p:sp>
          <p:nvSpPr>
            <p:cNvPr id="535" name="Google Shape;535;p55"/>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5"/>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5"/>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5"/>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5"/>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5"/>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5"/>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5"/>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5"/>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5"/>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5"/>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5"/>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5"/>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5"/>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5"/>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5"/>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5"/>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5"/>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5"/>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5"/>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5"/>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5"/>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5"/>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5"/>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5"/>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5"/>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5"/>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5"/>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5"/>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5"/>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5"/>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5"/>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5"/>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5"/>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5"/>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5"/>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5"/>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5"/>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5"/>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5"/>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5"/>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5"/>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5"/>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5"/>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5"/>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5"/>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5"/>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5"/>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5"/>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5"/>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5"/>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5"/>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5"/>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5"/>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5"/>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5"/>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5"/>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5"/>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5"/>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5"/>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5"/>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5"/>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5"/>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5"/>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5"/>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5"/>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5"/>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5"/>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5"/>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5"/>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5"/>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5"/>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5"/>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5"/>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5"/>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5"/>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5"/>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5"/>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5"/>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5"/>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5"/>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5"/>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5"/>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5"/>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5"/>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5"/>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5"/>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5"/>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5"/>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5"/>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5"/>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5"/>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5"/>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5"/>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5"/>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5"/>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5"/>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5"/>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5"/>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5"/>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5"/>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5"/>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5"/>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5"/>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5"/>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5"/>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5"/>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5"/>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5"/>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5"/>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5"/>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5"/>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5"/>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ctrTitle"/>
          </p:nvPr>
        </p:nvSpPr>
        <p:spPr>
          <a:xfrm>
            <a:off x="410100" y="1470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u="sng">
                <a:solidFill>
                  <a:srgbClr val="FFFF00"/>
                </a:solidFill>
                <a:highlight>
                  <a:srgbClr val="000000"/>
                </a:highlight>
                <a:latin typeface="Times New Roman"/>
                <a:ea typeface="Times New Roman"/>
                <a:cs typeface="Times New Roman"/>
                <a:sym typeface="Times New Roman"/>
              </a:rPr>
              <a:t>ABSTRACT</a:t>
            </a:r>
            <a:r>
              <a:rPr b="1" lang="es">
                <a:solidFill>
                  <a:srgbClr val="FFFF00"/>
                </a:solidFill>
                <a:highlight>
                  <a:srgbClr val="000000"/>
                </a:highlight>
                <a:latin typeface="Times New Roman"/>
                <a:ea typeface="Times New Roman"/>
                <a:cs typeface="Times New Roman"/>
                <a:sym typeface="Times New Roman"/>
              </a:rPr>
              <a:t> </a:t>
            </a:r>
            <a:endParaRPr b="1">
              <a:solidFill>
                <a:srgbClr val="FFFF00"/>
              </a:solidFill>
              <a:highlight>
                <a:srgbClr val="000000"/>
              </a:highlight>
              <a:latin typeface="Times New Roman"/>
              <a:ea typeface="Times New Roman"/>
              <a:cs typeface="Times New Roman"/>
              <a:sym typeface="Times New Roman"/>
            </a:endParaRPr>
          </a:p>
        </p:txBody>
      </p:sp>
      <p:sp>
        <p:nvSpPr>
          <p:cNvPr id="196" name="Google Shape;196;p21"/>
          <p:cNvSpPr/>
          <p:nvPr/>
        </p:nvSpPr>
        <p:spPr>
          <a:xfrm>
            <a:off x="220800" y="1038575"/>
            <a:ext cx="8702400" cy="38277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s" sz="1900">
                <a:solidFill>
                  <a:srgbClr val="FFFFFF"/>
                </a:solidFill>
                <a:latin typeface="Times New Roman"/>
                <a:ea typeface="Times New Roman"/>
                <a:cs typeface="Times New Roman"/>
                <a:sym typeface="Times New Roman"/>
              </a:rPr>
              <a:t>I</a:t>
            </a:r>
            <a:r>
              <a:rPr lang="es" sz="2000">
                <a:solidFill>
                  <a:srgbClr val="FFFFFF"/>
                </a:solidFill>
                <a:latin typeface="Times New Roman"/>
                <a:ea typeface="Times New Roman"/>
                <a:cs typeface="Times New Roman"/>
                <a:sym typeface="Times New Roman"/>
              </a:rPr>
              <a:t>n the modern era, technology is growing faster every day. But on the other side, women and girl children are feeling insecure while going out due to the increase of crimes against them in all aspects. To resolve this problem , we have come out with a smart device BAND-GUARD - HAIRBAND, which is built with GPS tracking system with SOS Panic Button. If a women or girl children feels that she is in trouble or insecure, she can press the SOS button in GPS which we have fixed in the hairband (band-guard device), because hairband is a thing that girl children and women use daily. By clicking the panic button, this device sends their location to their family,</a:t>
            </a:r>
            <a:r>
              <a:rPr lang="es" sz="1800">
                <a:solidFill>
                  <a:srgbClr val="FFFFFF"/>
                </a:solidFill>
                <a:latin typeface="Times New Roman"/>
                <a:ea typeface="Times New Roman"/>
                <a:cs typeface="Times New Roman"/>
                <a:sym typeface="Times New Roman"/>
              </a:rPr>
              <a:t> </a:t>
            </a:r>
            <a:r>
              <a:rPr lang="es" sz="2000">
                <a:solidFill>
                  <a:srgbClr val="FFFFFF"/>
                </a:solidFill>
                <a:latin typeface="Times New Roman"/>
                <a:ea typeface="Times New Roman"/>
                <a:cs typeface="Times New Roman"/>
                <a:sym typeface="Times New Roman"/>
              </a:rPr>
              <a:t>friends or nearby police station with an alert message that she is in troubl</a:t>
            </a:r>
            <a:r>
              <a:rPr lang="es" sz="1800">
                <a:solidFill>
                  <a:srgbClr val="FFFFFF"/>
                </a:solidFill>
                <a:latin typeface="Times New Roman"/>
                <a:ea typeface="Times New Roman"/>
                <a:cs typeface="Times New Roman"/>
                <a:sym typeface="Times New Roman"/>
              </a:rPr>
              <a:t>e.</a:t>
            </a:r>
            <a:endParaRPr sz="1500">
              <a:solidFill>
                <a:srgbClr val="FFFFFF"/>
              </a:solidFill>
              <a:latin typeface="Times New Roman"/>
              <a:ea typeface="Times New Roman"/>
              <a:cs typeface="Times New Roman"/>
              <a:sym typeface="Times New Roman"/>
            </a:endParaRPr>
          </a:p>
        </p:txBody>
      </p:sp>
      <p:sp>
        <p:nvSpPr>
          <p:cNvPr id="197" name="Google Shape;197;p21"/>
          <p:cNvSpPr/>
          <p:nvPr/>
        </p:nvSpPr>
        <p:spPr>
          <a:xfrm>
            <a:off x="3182800" y="53725"/>
            <a:ext cx="3021600" cy="765600"/>
          </a:xfrm>
          <a:prstGeom prst="roundRect">
            <a:avLst>
              <a:gd fmla="val 16667" name="adj"/>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ctrTitle"/>
          </p:nvPr>
        </p:nvSpPr>
        <p:spPr>
          <a:xfrm>
            <a:off x="423375" y="2096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600" u="sng">
                <a:solidFill>
                  <a:srgbClr val="FFFF00"/>
                </a:solidFill>
                <a:highlight>
                  <a:srgbClr val="000000"/>
                </a:highlight>
                <a:latin typeface="Times New Roman"/>
                <a:ea typeface="Times New Roman"/>
                <a:cs typeface="Times New Roman"/>
                <a:sym typeface="Times New Roman"/>
              </a:rPr>
              <a:t>LITERATURE SURVEY</a:t>
            </a:r>
            <a:endParaRPr b="1" sz="2600" u="sng">
              <a:solidFill>
                <a:srgbClr val="FFFF00"/>
              </a:solidFill>
              <a:highlight>
                <a:srgbClr val="000000"/>
              </a:highlight>
              <a:latin typeface="Times New Roman"/>
              <a:ea typeface="Times New Roman"/>
              <a:cs typeface="Times New Roman"/>
              <a:sym typeface="Times New Roman"/>
            </a:endParaRPr>
          </a:p>
        </p:txBody>
      </p:sp>
      <p:sp>
        <p:nvSpPr>
          <p:cNvPr id="203" name="Google Shape;203;p22"/>
          <p:cNvSpPr txBox="1"/>
          <p:nvPr/>
        </p:nvSpPr>
        <p:spPr>
          <a:xfrm>
            <a:off x="289425" y="732625"/>
            <a:ext cx="878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1500">
              <a:highlight>
                <a:srgbClr val="000000"/>
              </a:highlight>
              <a:latin typeface="Verdana"/>
              <a:ea typeface="Verdana"/>
              <a:cs typeface="Verdana"/>
              <a:sym typeface="Verdana"/>
            </a:endParaRPr>
          </a:p>
        </p:txBody>
      </p:sp>
      <p:sp>
        <p:nvSpPr>
          <p:cNvPr id="204" name="Google Shape;204;p22"/>
          <p:cNvSpPr/>
          <p:nvPr/>
        </p:nvSpPr>
        <p:spPr>
          <a:xfrm>
            <a:off x="2544300" y="209650"/>
            <a:ext cx="4296300" cy="606600"/>
          </a:xfrm>
          <a:prstGeom prst="roundRect">
            <a:avLst>
              <a:gd fmla="val 16667" name="adj"/>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txBox="1"/>
          <p:nvPr/>
        </p:nvSpPr>
        <p:spPr>
          <a:xfrm>
            <a:off x="455850" y="917025"/>
            <a:ext cx="82323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Sutar Meghaet al [1] The Sutar Megha et al [1] The Sexual Harassment of Women at Workplace (Prevention, Prohibition and Redressal) Act,2013.</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Anup CJetal [2] The amount of violence against women has increased by many folds due to the greater exposure of women in every field of life.</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Shreyaasha chaudauryet al [3] Safety of Women in India has become a major issue in India now.</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Snehal Lokesh et al [4] , Violence against women and girls does not discriminate by race, religion, culture, class or country.</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Swati Sharma et al [5] , Safety for women become a matter of concern with the violence against the women will increases, in this system the GPS tracking and messaging system plays an important role.</a:t>
            </a:r>
            <a:endParaRPr sz="20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ctrTitle"/>
          </p:nvPr>
        </p:nvSpPr>
        <p:spPr>
          <a:xfrm>
            <a:off x="499575" y="2349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600" u="sng">
                <a:solidFill>
                  <a:srgbClr val="FFFF00"/>
                </a:solidFill>
                <a:highlight>
                  <a:srgbClr val="000000"/>
                </a:highlight>
                <a:latin typeface="Times New Roman"/>
                <a:ea typeface="Times New Roman"/>
                <a:cs typeface="Times New Roman"/>
                <a:sym typeface="Times New Roman"/>
              </a:rPr>
              <a:t>LITERATURE SURVEY</a:t>
            </a:r>
            <a:endParaRPr b="1" sz="2600" u="sng">
              <a:solidFill>
                <a:srgbClr val="FFFF00"/>
              </a:solidFill>
              <a:highlight>
                <a:srgbClr val="000000"/>
              </a:highlight>
              <a:latin typeface="Times New Roman"/>
              <a:ea typeface="Times New Roman"/>
              <a:cs typeface="Times New Roman"/>
              <a:sym typeface="Times New Roman"/>
            </a:endParaRPr>
          </a:p>
        </p:txBody>
      </p:sp>
      <p:sp>
        <p:nvSpPr>
          <p:cNvPr id="211" name="Google Shape;211;p23"/>
          <p:cNvSpPr txBox="1"/>
          <p:nvPr/>
        </p:nvSpPr>
        <p:spPr>
          <a:xfrm>
            <a:off x="289425" y="732625"/>
            <a:ext cx="878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1500">
              <a:highlight>
                <a:srgbClr val="000000"/>
              </a:highlight>
              <a:latin typeface="Verdana"/>
              <a:ea typeface="Verdana"/>
              <a:cs typeface="Verdana"/>
              <a:sym typeface="Verdana"/>
            </a:endParaRPr>
          </a:p>
        </p:txBody>
      </p:sp>
      <p:sp>
        <p:nvSpPr>
          <p:cNvPr id="212" name="Google Shape;212;p23"/>
          <p:cNvSpPr txBox="1"/>
          <p:nvPr/>
        </p:nvSpPr>
        <p:spPr>
          <a:xfrm>
            <a:off x="455850" y="912875"/>
            <a:ext cx="8232300" cy="4171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Junaid Mohammed et al [6] this paper is built on the android app based on their mobile application for the health monitoring.</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The paper [7] proposes an application called women empowerment. This</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s" sz="2000">
                <a:solidFill>
                  <a:schemeClr val="lt1"/>
                </a:solidFill>
                <a:latin typeface="Times New Roman"/>
                <a:ea typeface="Times New Roman"/>
                <a:cs typeface="Times New Roman"/>
                <a:sym typeface="Times New Roman"/>
              </a:rPr>
              <a:t>        application can be installed in the smart phones.</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The paper [8] focuses on a security system that is designed merely to serve the</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s" sz="2000">
                <a:solidFill>
                  <a:schemeClr val="lt1"/>
                </a:solidFill>
                <a:latin typeface="Times New Roman"/>
                <a:ea typeface="Times New Roman"/>
                <a:cs typeface="Times New Roman"/>
                <a:sym typeface="Times New Roman"/>
              </a:rPr>
              <a:t>        purpose of providing security to women so that they never feel helpless.</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The paper [9] proposes a concept of portable equipment which can be carried by the women which consists of a GPS, GSM model, LCD display and a physical button.</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s" sz="2000">
                <a:solidFill>
                  <a:schemeClr val="lt1"/>
                </a:solidFill>
                <a:latin typeface="Times New Roman"/>
                <a:ea typeface="Times New Roman"/>
                <a:cs typeface="Times New Roman"/>
                <a:sym typeface="Times New Roman"/>
              </a:rPr>
              <a:t>The paper [10] conducts a survey of 10 papers which are on women safety and security.</a:t>
            </a:r>
            <a:endParaRPr sz="20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900">
              <a:solidFill>
                <a:schemeClr val="lt1"/>
              </a:solidFill>
              <a:latin typeface="Times New Roman"/>
              <a:ea typeface="Times New Roman"/>
              <a:cs typeface="Times New Roman"/>
              <a:sym typeface="Times New Roman"/>
            </a:endParaRPr>
          </a:p>
        </p:txBody>
      </p:sp>
      <p:sp>
        <p:nvSpPr>
          <p:cNvPr id="213" name="Google Shape;213;p23"/>
          <p:cNvSpPr/>
          <p:nvPr/>
        </p:nvSpPr>
        <p:spPr>
          <a:xfrm>
            <a:off x="2544300" y="209650"/>
            <a:ext cx="4296300" cy="606600"/>
          </a:xfrm>
          <a:prstGeom prst="roundRect">
            <a:avLst>
              <a:gd fmla="val 16667" name="adj"/>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ctrTitle"/>
          </p:nvPr>
        </p:nvSpPr>
        <p:spPr>
          <a:xfrm>
            <a:off x="439475" y="3446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600" u="sng">
                <a:solidFill>
                  <a:srgbClr val="FFFF00"/>
                </a:solidFill>
                <a:highlight>
                  <a:srgbClr val="000000"/>
                </a:highlight>
                <a:latin typeface="Times New Roman"/>
                <a:ea typeface="Times New Roman"/>
                <a:cs typeface="Times New Roman"/>
                <a:sym typeface="Times New Roman"/>
              </a:rPr>
              <a:t>EXISTING SYSTEM</a:t>
            </a:r>
            <a:endParaRPr b="1" sz="2600" u="sng">
              <a:solidFill>
                <a:srgbClr val="FFFF00"/>
              </a:solidFill>
              <a:highlight>
                <a:srgbClr val="000000"/>
              </a:highlight>
              <a:latin typeface="Times New Roman"/>
              <a:ea typeface="Times New Roman"/>
              <a:cs typeface="Times New Roman"/>
              <a:sym typeface="Times New Roman"/>
            </a:endParaRPr>
          </a:p>
        </p:txBody>
      </p:sp>
      <p:sp>
        <p:nvSpPr>
          <p:cNvPr id="219" name="Google Shape;219;p24"/>
          <p:cNvSpPr txBox="1"/>
          <p:nvPr/>
        </p:nvSpPr>
        <p:spPr>
          <a:xfrm>
            <a:off x="543875" y="836675"/>
            <a:ext cx="83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p:txBody>
      </p:sp>
      <p:sp>
        <p:nvSpPr>
          <p:cNvPr id="220" name="Google Shape;220;p24"/>
          <p:cNvSpPr txBox="1"/>
          <p:nvPr/>
        </p:nvSpPr>
        <p:spPr>
          <a:xfrm>
            <a:off x="436325" y="1148800"/>
            <a:ext cx="8311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rPr>
              <a:t>     </a:t>
            </a:r>
            <a:r>
              <a:rPr lang="es" sz="1800">
                <a:solidFill>
                  <a:schemeClr val="lt1"/>
                </a:solidFill>
              </a:rPr>
              <a:t>  </a:t>
            </a:r>
            <a:r>
              <a:rPr lang="es" sz="1800">
                <a:solidFill>
                  <a:schemeClr val="lt1"/>
                </a:solidFill>
                <a:latin typeface="Times New Roman"/>
                <a:ea typeface="Times New Roman"/>
                <a:cs typeface="Times New Roman"/>
                <a:sym typeface="Times New Roman"/>
              </a:rPr>
              <a:t> </a:t>
            </a:r>
            <a:r>
              <a:rPr lang="es" sz="2200">
                <a:solidFill>
                  <a:schemeClr val="lt1"/>
                </a:solidFill>
                <a:latin typeface="Times New Roman"/>
                <a:ea typeface="Times New Roman"/>
                <a:cs typeface="Times New Roman"/>
                <a:sym typeface="Times New Roman"/>
              </a:rPr>
              <a:t>In November 2012, The WHO Department of Reproductive Health and Research formed a group of specialists to examine well-being segment-based research to react to savagery against women . Earlier this system developed an app which required Smartphone. From the research paper by Ashwini.P. This  device had a great use for women safety too.She developed a one-touch alarm based device including an emergency call for helping which did not require a Smartphone. Likewise Smart device,Voice app,SHE,AESHS,VithU app,Smart Belt. But these smart GPS tracking devices are not so effective.</a:t>
            </a:r>
            <a:endParaRPr sz="1900">
              <a:solidFill>
                <a:schemeClr val="lt1"/>
              </a:solidFill>
              <a:latin typeface="Times New Roman"/>
              <a:ea typeface="Times New Roman"/>
              <a:cs typeface="Times New Roman"/>
              <a:sym typeface="Times New Roman"/>
            </a:endParaRPr>
          </a:p>
        </p:txBody>
      </p:sp>
      <p:sp>
        <p:nvSpPr>
          <p:cNvPr id="221" name="Google Shape;221;p24"/>
          <p:cNvSpPr/>
          <p:nvPr/>
        </p:nvSpPr>
        <p:spPr>
          <a:xfrm>
            <a:off x="220800" y="1038575"/>
            <a:ext cx="8702400" cy="38277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t/>
            </a:r>
            <a:endParaRPr sz="1500">
              <a:solidFill>
                <a:srgbClr val="FFFFFF"/>
              </a:solidFill>
              <a:latin typeface="Times New Roman"/>
              <a:ea typeface="Times New Roman"/>
              <a:cs typeface="Times New Roman"/>
              <a:sym typeface="Times New Roman"/>
            </a:endParaRPr>
          </a:p>
        </p:txBody>
      </p:sp>
      <p:sp>
        <p:nvSpPr>
          <p:cNvPr id="222" name="Google Shape;222;p24"/>
          <p:cNvSpPr/>
          <p:nvPr/>
        </p:nvSpPr>
        <p:spPr>
          <a:xfrm>
            <a:off x="2551625" y="344675"/>
            <a:ext cx="4296300" cy="606600"/>
          </a:xfrm>
          <a:prstGeom prst="roundRect">
            <a:avLst>
              <a:gd fmla="val 16667" name="adj"/>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idx="6" type="ctrTitle"/>
          </p:nvPr>
        </p:nvSpPr>
        <p:spPr>
          <a:xfrm>
            <a:off x="244575" y="2685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3300" u="sng">
                <a:solidFill>
                  <a:srgbClr val="FFFF00"/>
                </a:solidFill>
                <a:highlight>
                  <a:srgbClr val="000000"/>
                </a:highlight>
                <a:latin typeface="Times New Roman"/>
                <a:ea typeface="Times New Roman"/>
                <a:cs typeface="Times New Roman"/>
                <a:sym typeface="Times New Roman"/>
              </a:rPr>
              <a:t>PROPOSED SYSTEM</a:t>
            </a:r>
            <a:r>
              <a:rPr b="1" lang="es" sz="3300" u="sng">
                <a:solidFill>
                  <a:srgbClr val="FFFF00"/>
                </a:solidFill>
                <a:highlight>
                  <a:srgbClr val="000000"/>
                </a:highlight>
                <a:latin typeface="Times New Roman"/>
                <a:ea typeface="Times New Roman"/>
                <a:cs typeface="Times New Roman"/>
                <a:sym typeface="Times New Roman"/>
              </a:rPr>
              <a:t> </a:t>
            </a:r>
            <a:endParaRPr b="1" sz="3300" u="sng">
              <a:solidFill>
                <a:srgbClr val="FFFF00"/>
              </a:solidFill>
              <a:highlight>
                <a:srgbClr val="000000"/>
              </a:highlight>
              <a:latin typeface="Times New Roman"/>
              <a:ea typeface="Times New Roman"/>
              <a:cs typeface="Times New Roman"/>
              <a:sym typeface="Times New Roman"/>
            </a:endParaRPr>
          </a:p>
        </p:txBody>
      </p:sp>
      <p:sp>
        <p:nvSpPr>
          <p:cNvPr id="228" name="Google Shape;228;p25"/>
          <p:cNvSpPr txBox="1"/>
          <p:nvPr>
            <p:ph idx="1" type="subTitle"/>
          </p:nvPr>
        </p:nvSpPr>
        <p:spPr>
          <a:xfrm>
            <a:off x="833206" y="297187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solidFill>
                  <a:srgbClr val="FFFFFF"/>
                </a:solidFill>
                <a:highlight>
                  <a:srgbClr val="000000"/>
                </a:highlight>
                <a:latin typeface="Times New Roman"/>
                <a:ea typeface="Times New Roman"/>
                <a:cs typeface="Times New Roman"/>
                <a:sym typeface="Times New Roman"/>
              </a:rPr>
              <a:t>TO ENSURE WOMEN AND GIRL CHILDREN SECURITY AND SAFETY </a:t>
            </a:r>
            <a:endParaRPr b="1" sz="1400">
              <a:solidFill>
                <a:srgbClr val="FFFFFF"/>
              </a:solidFill>
              <a:highlight>
                <a:srgbClr val="000000"/>
              </a:highlight>
              <a:latin typeface="Times New Roman"/>
              <a:ea typeface="Times New Roman"/>
              <a:cs typeface="Times New Roman"/>
              <a:sym typeface="Times New Roman"/>
            </a:endParaRPr>
          </a:p>
        </p:txBody>
      </p:sp>
      <p:sp>
        <p:nvSpPr>
          <p:cNvPr id="229" name="Google Shape;229;p25"/>
          <p:cNvSpPr txBox="1"/>
          <p:nvPr>
            <p:ph idx="2" type="subTitle"/>
          </p:nvPr>
        </p:nvSpPr>
        <p:spPr>
          <a:xfrm>
            <a:off x="6434656" y="29238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300">
                <a:solidFill>
                  <a:srgbClr val="FFFFFF"/>
                </a:solidFill>
                <a:highlight>
                  <a:srgbClr val="000000"/>
                </a:highlight>
                <a:latin typeface="Times New Roman"/>
                <a:ea typeface="Times New Roman"/>
                <a:cs typeface="Times New Roman"/>
                <a:sym typeface="Times New Roman"/>
              </a:rPr>
              <a:t>TO ALLOW THE USER TO TRACK THE LOCATION EASILY AND TO GET  ALERT MESSAGE OR NOTIFICATION ANY TIME </a:t>
            </a:r>
            <a:r>
              <a:rPr b="1" lang="es" sz="1300">
                <a:highlight>
                  <a:srgbClr val="000000"/>
                </a:highlight>
                <a:latin typeface="Times New Roman"/>
                <a:ea typeface="Times New Roman"/>
                <a:cs typeface="Times New Roman"/>
                <a:sym typeface="Times New Roman"/>
              </a:rPr>
              <a:t> </a:t>
            </a:r>
            <a:r>
              <a:rPr b="1" lang="es" sz="1300">
                <a:solidFill>
                  <a:srgbClr val="FFFFFF"/>
                </a:solidFill>
                <a:highlight>
                  <a:srgbClr val="000000"/>
                </a:highlight>
                <a:latin typeface="Times New Roman"/>
                <a:ea typeface="Times New Roman"/>
                <a:cs typeface="Times New Roman"/>
                <a:sym typeface="Times New Roman"/>
              </a:rPr>
              <a:t>ANYWHERE</a:t>
            </a:r>
            <a:endParaRPr b="1" sz="1300">
              <a:solidFill>
                <a:srgbClr val="FFFFFF"/>
              </a:solidFill>
              <a:highlight>
                <a:srgbClr val="000000"/>
              </a:highlight>
              <a:latin typeface="Times New Roman"/>
              <a:ea typeface="Times New Roman"/>
              <a:cs typeface="Times New Roman"/>
              <a:sym typeface="Times New Roman"/>
            </a:endParaRPr>
          </a:p>
        </p:txBody>
      </p:sp>
      <p:sp>
        <p:nvSpPr>
          <p:cNvPr id="230" name="Google Shape;230;p25"/>
          <p:cNvSpPr txBox="1"/>
          <p:nvPr>
            <p:ph idx="3" type="subTitle"/>
          </p:nvPr>
        </p:nvSpPr>
        <p:spPr>
          <a:xfrm>
            <a:off x="3633931" y="292467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solidFill>
                  <a:srgbClr val="FFFFFF"/>
                </a:solidFill>
                <a:highlight>
                  <a:srgbClr val="000000"/>
                </a:highlight>
                <a:latin typeface="Times New Roman"/>
                <a:ea typeface="Times New Roman"/>
                <a:cs typeface="Times New Roman"/>
                <a:sym typeface="Times New Roman"/>
              </a:rPr>
              <a:t>TO PROVIDE EAS</a:t>
            </a:r>
            <a:r>
              <a:rPr b="1" lang="es" sz="1400">
                <a:highlight>
                  <a:srgbClr val="000000"/>
                </a:highlight>
                <a:latin typeface="Times New Roman"/>
                <a:ea typeface="Times New Roman"/>
                <a:cs typeface="Times New Roman"/>
                <a:sym typeface="Times New Roman"/>
              </a:rPr>
              <a:t>Y </a:t>
            </a:r>
            <a:r>
              <a:rPr b="1" lang="es" sz="1400">
                <a:solidFill>
                  <a:srgbClr val="FFFFFF"/>
                </a:solidFill>
                <a:highlight>
                  <a:srgbClr val="000000"/>
                </a:highlight>
                <a:latin typeface="Times New Roman"/>
                <a:ea typeface="Times New Roman"/>
                <a:cs typeface="Times New Roman"/>
                <a:sym typeface="Times New Roman"/>
              </a:rPr>
              <a:t>ACCE</a:t>
            </a:r>
            <a:r>
              <a:rPr b="1" lang="es" sz="1400">
                <a:highlight>
                  <a:srgbClr val="000000"/>
                </a:highlight>
                <a:latin typeface="Times New Roman"/>
                <a:ea typeface="Times New Roman"/>
                <a:cs typeface="Times New Roman"/>
                <a:sym typeface="Times New Roman"/>
              </a:rPr>
              <a:t>SS FOR</a:t>
            </a:r>
            <a:r>
              <a:rPr b="1" lang="es" sz="1400">
                <a:solidFill>
                  <a:srgbClr val="FFFFFF"/>
                </a:solidFill>
                <a:highlight>
                  <a:srgbClr val="000000"/>
                </a:highlight>
                <a:latin typeface="Times New Roman"/>
                <a:ea typeface="Times New Roman"/>
                <a:cs typeface="Times New Roman"/>
                <a:sym typeface="Times New Roman"/>
              </a:rPr>
              <a:t> WOMEN AND GIRL CHILDREN ANYTIME AND ANYWHERE</a:t>
            </a:r>
            <a:endParaRPr b="1" sz="1400">
              <a:solidFill>
                <a:srgbClr val="FFFFFF"/>
              </a:solidFill>
              <a:highlight>
                <a:srgbClr val="000000"/>
              </a:highlight>
              <a:latin typeface="Times New Roman"/>
              <a:ea typeface="Times New Roman"/>
              <a:cs typeface="Times New Roman"/>
              <a:sym typeface="Times New Roman"/>
            </a:endParaRPr>
          </a:p>
        </p:txBody>
      </p:sp>
      <p:sp>
        <p:nvSpPr>
          <p:cNvPr id="231" name="Google Shape;231;p25"/>
          <p:cNvSpPr txBox="1"/>
          <p:nvPr>
            <p:ph type="ctrTitle"/>
          </p:nvPr>
        </p:nvSpPr>
        <p:spPr>
          <a:xfrm>
            <a:off x="726619" y="2573813"/>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1400" u="sng">
                <a:solidFill>
                  <a:srgbClr val="FFFF00"/>
                </a:solidFill>
                <a:highlight>
                  <a:srgbClr val="000000"/>
                </a:highlight>
                <a:latin typeface="Times New Roman"/>
                <a:ea typeface="Times New Roman"/>
                <a:cs typeface="Times New Roman"/>
                <a:sym typeface="Times New Roman"/>
              </a:rPr>
              <a:t>SECURE</a:t>
            </a:r>
            <a:endParaRPr b="1" sz="1400" u="sng">
              <a:solidFill>
                <a:srgbClr val="FFFF00"/>
              </a:solidFill>
              <a:highlight>
                <a:srgbClr val="000000"/>
              </a:highlight>
              <a:latin typeface="Times New Roman"/>
              <a:ea typeface="Times New Roman"/>
              <a:cs typeface="Times New Roman"/>
              <a:sym typeface="Times New Roman"/>
            </a:endParaRPr>
          </a:p>
        </p:txBody>
      </p:sp>
      <p:sp>
        <p:nvSpPr>
          <p:cNvPr id="232" name="Google Shape;232;p25"/>
          <p:cNvSpPr txBox="1"/>
          <p:nvPr>
            <p:ph idx="4" type="ctrTitle"/>
          </p:nvPr>
        </p:nvSpPr>
        <p:spPr>
          <a:xfrm>
            <a:off x="6248056" y="25738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1300" u="sng">
                <a:solidFill>
                  <a:srgbClr val="FFFF00"/>
                </a:solidFill>
                <a:highlight>
                  <a:srgbClr val="000000"/>
                </a:highlight>
                <a:latin typeface="Times New Roman"/>
                <a:ea typeface="Times New Roman"/>
                <a:cs typeface="Times New Roman"/>
                <a:sym typeface="Times New Roman"/>
              </a:rPr>
              <a:t>FAST AND RELIABLE</a:t>
            </a:r>
            <a:endParaRPr b="1" sz="1300" u="sng">
              <a:solidFill>
                <a:srgbClr val="FFFF00"/>
              </a:solidFill>
              <a:highlight>
                <a:srgbClr val="000000"/>
              </a:highlight>
              <a:latin typeface="Times New Roman"/>
              <a:ea typeface="Times New Roman"/>
              <a:cs typeface="Times New Roman"/>
              <a:sym typeface="Times New Roman"/>
            </a:endParaRPr>
          </a:p>
        </p:txBody>
      </p:sp>
      <p:sp>
        <p:nvSpPr>
          <p:cNvPr id="233" name="Google Shape;233;p25"/>
          <p:cNvSpPr txBox="1"/>
          <p:nvPr>
            <p:ph idx="5" type="ctrTitle"/>
          </p:nvPr>
        </p:nvSpPr>
        <p:spPr>
          <a:xfrm>
            <a:off x="3633931" y="25738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1400" u="sng">
                <a:solidFill>
                  <a:srgbClr val="FFFF00"/>
                </a:solidFill>
                <a:highlight>
                  <a:srgbClr val="000000"/>
                </a:highlight>
                <a:latin typeface="Times New Roman"/>
                <a:ea typeface="Times New Roman"/>
                <a:cs typeface="Times New Roman"/>
                <a:sym typeface="Times New Roman"/>
              </a:rPr>
              <a:t>ACCESSIBLE</a:t>
            </a:r>
            <a:endParaRPr b="1" sz="1400" u="sng">
              <a:solidFill>
                <a:srgbClr val="FFFF00"/>
              </a:solidFill>
              <a:highlight>
                <a:srgbClr val="000000"/>
              </a:highlight>
              <a:latin typeface="Times New Roman"/>
              <a:ea typeface="Times New Roman"/>
              <a:cs typeface="Times New Roman"/>
              <a:sym typeface="Times New Roman"/>
            </a:endParaRPr>
          </a:p>
        </p:txBody>
      </p:sp>
      <p:sp>
        <p:nvSpPr>
          <p:cNvPr id="234" name="Google Shape;234;p25"/>
          <p:cNvSpPr/>
          <p:nvPr/>
        </p:nvSpPr>
        <p:spPr>
          <a:xfrm>
            <a:off x="1284357" y="1508281"/>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25"/>
          <p:cNvGrpSpPr/>
          <p:nvPr/>
        </p:nvGrpSpPr>
        <p:grpSpPr>
          <a:xfrm>
            <a:off x="4081142" y="1588731"/>
            <a:ext cx="994978" cy="830447"/>
            <a:chOff x="6666900" y="628300"/>
            <a:chExt cx="5236725" cy="4370775"/>
          </a:xfrm>
        </p:grpSpPr>
        <p:sp>
          <p:nvSpPr>
            <p:cNvPr id="236" name="Google Shape;236;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5"/>
          <p:cNvGrpSpPr/>
          <p:nvPr/>
        </p:nvGrpSpPr>
        <p:grpSpPr>
          <a:xfrm>
            <a:off x="6784627" y="1508274"/>
            <a:ext cx="1002833" cy="837003"/>
            <a:chOff x="12618250" y="799514"/>
            <a:chExt cx="5236725" cy="4370775"/>
          </a:xfrm>
        </p:grpSpPr>
        <p:sp>
          <p:nvSpPr>
            <p:cNvPr id="240" name="Google Shape;240;p25"/>
            <p:cNvSpPr/>
            <p:nvPr/>
          </p:nvSpPr>
          <p:spPr>
            <a:xfrm>
              <a:off x="12618250" y="799514"/>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5"/>
          <p:cNvSpPr/>
          <p:nvPr/>
        </p:nvSpPr>
        <p:spPr>
          <a:xfrm>
            <a:off x="1608988" y="1588713"/>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25"/>
          <p:cNvCxnSpPr/>
          <p:nvPr/>
        </p:nvCxnSpPr>
        <p:spPr>
          <a:xfrm>
            <a:off x="311700" y="1191700"/>
            <a:ext cx="8520600" cy="0"/>
          </a:xfrm>
          <a:prstGeom prst="straightConnector1">
            <a:avLst/>
          </a:prstGeom>
          <a:noFill/>
          <a:ln cap="flat" cmpd="sng" w="19050">
            <a:solidFill>
              <a:schemeClr val="accent1"/>
            </a:solidFill>
            <a:prstDash val="lgDash"/>
            <a:round/>
            <a:headEnd len="med" w="med" type="none"/>
            <a:tailEnd len="med" w="med" type="none"/>
          </a:ln>
        </p:spPr>
      </p:cxnSp>
      <p:sp>
        <p:nvSpPr>
          <p:cNvPr id="244" name="Google Shape;244;p25"/>
          <p:cNvSpPr/>
          <p:nvPr/>
        </p:nvSpPr>
        <p:spPr>
          <a:xfrm>
            <a:off x="2033900" y="156625"/>
            <a:ext cx="5457000" cy="718500"/>
          </a:xfrm>
          <a:prstGeom prst="roundRect">
            <a:avLst>
              <a:gd fmla="val 16667" name="adj"/>
            </a:avLst>
          </a:prstGeom>
          <a:noFill/>
          <a:ln cap="flat" cmpd="sng" w="19050">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833200" y="2816200"/>
            <a:ext cx="1889400" cy="1843800"/>
          </a:xfrm>
          <a:prstGeom prst="wedgeRectCallout">
            <a:avLst>
              <a:gd fmla="val -20833" name="adj1"/>
              <a:gd fmla="val 62500" name="adj2"/>
            </a:avLst>
          </a:prstGeom>
          <a:noFill/>
          <a:ln cap="flat" cmpd="sng" w="28575">
            <a:solidFill>
              <a:srgbClr val="00FFFF"/>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3562825" y="2816200"/>
            <a:ext cx="2218200" cy="1688100"/>
          </a:xfrm>
          <a:prstGeom prst="wedgeRectCallout">
            <a:avLst>
              <a:gd fmla="val -20833" name="adj1"/>
              <a:gd fmla="val 62500" name="adj2"/>
            </a:avLst>
          </a:prstGeom>
          <a:noFill/>
          <a:ln cap="flat" cmpd="sng" w="28575">
            <a:solidFill>
              <a:srgbClr val="00FFFF"/>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6502875" y="2816200"/>
            <a:ext cx="2076000" cy="1958100"/>
          </a:xfrm>
          <a:prstGeom prst="wedgeRectCallout">
            <a:avLst>
              <a:gd fmla="val -20833" name="adj1"/>
              <a:gd fmla="val 62500" name="adj2"/>
            </a:avLst>
          </a:prstGeom>
          <a:noFill/>
          <a:ln cap="flat" cmpd="sng" w="28575">
            <a:solidFill>
              <a:srgbClr val="00FFFF"/>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idx="6" type="ctrTitle"/>
          </p:nvPr>
        </p:nvSpPr>
        <p:spPr>
          <a:xfrm>
            <a:off x="311700" y="4027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u="sng">
                <a:solidFill>
                  <a:srgbClr val="FFFF00"/>
                </a:solidFill>
                <a:highlight>
                  <a:srgbClr val="000000"/>
                </a:highlight>
                <a:latin typeface="Times New Roman"/>
                <a:ea typeface="Times New Roman"/>
                <a:cs typeface="Times New Roman"/>
                <a:sym typeface="Times New Roman"/>
              </a:rPr>
              <a:t>PROPOSED SYSTEM </a:t>
            </a:r>
            <a:endParaRPr b="1" u="sng">
              <a:solidFill>
                <a:srgbClr val="FFFF00"/>
              </a:solidFill>
              <a:highlight>
                <a:srgbClr val="000000"/>
              </a:highlight>
              <a:latin typeface="Times New Roman"/>
              <a:ea typeface="Times New Roman"/>
              <a:cs typeface="Times New Roman"/>
              <a:sym typeface="Times New Roman"/>
            </a:endParaRPr>
          </a:p>
        </p:txBody>
      </p:sp>
      <p:sp>
        <p:nvSpPr>
          <p:cNvPr id="253" name="Google Shape;253;p26"/>
          <p:cNvSpPr txBox="1"/>
          <p:nvPr/>
        </p:nvSpPr>
        <p:spPr>
          <a:xfrm>
            <a:off x="311700" y="1181350"/>
            <a:ext cx="8520600" cy="3905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 sz="1800">
                <a:solidFill>
                  <a:schemeClr val="lt1"/>
                </a:solidFill>
                <a:latin typeface="Times New Roman"/>
                <a:ea typeface="Times New Roman"/>
                <a:cs typeface="Times New Roman"/>
                <a:sym typeface="Times New Roman"/>
              </a:rPr>
              <a:t>                       For the purpose of giving instant safety especially women, safety devices are introduced. Our ultimate goal is to bring safety through our device which has GSM; GPS to track location with state-of- the-art technology refers to the top stage of development.When this system is started GPS and GSM module will be initialized. Once GPS and GSM module are initially ready, it will be able to receive data. After pressing the push button, firstly buzzer will be buzzed continuously for 3 seconds, then the shock generator will be activated for 10 seconds. And alert message will be sent to the user from victim,The main purpose of this device BAND_GUARD is to intimate the parents or friends or guardian about the current location of the women or girl children. An inbuilt GPS system is used to trace the current position of the victim and the message or notifications will be sent to the pre-defined numbers.</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lt1"/>
              </a:solidFill>
              <a:latin typeface="Times New Roman"/>
              <a:ea typeface="Times New Roman"/>
              <a:cs typeface="Times New Roman"/>
              <a:sym typeface="Times New Roman"/>
            </a:endParaRPr>
          </a:p>
        </p:txBody>
      </p:sp>
      <p:sp>
        <p:nvSpPr>
          <p:cNvPr id="254" name="Google Shape;254;p26"/>
          <p:cNvSpPr/>
          <p:nvPr/>
        </p:nvSpPr>
        <p:spPr>
          <a:xfrm>
            <a:off x="1891200" y="346750"/>
            <a:ext cx="5361600" cy="718500"/>
          </a:xfrm>
          <a:prstGeom prst="roundRect">
            <a:avLst>
              <a:gd fmla="val 16667" name="adj"/>
            </a:avLst>
          </a:prstGeom>
          <a:noFill/>
          <a:ln cap="flat" cmpd="sng" w="19050">
            <a:solidFill>
              <a:srgbClr val="00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255" name="Google Shape;255;p26"/>
          <p:cNvSpPr/>
          <p:nvPr/>
        </p:nvSpPr>
        <p:spPr>
          <a:xfrm>
            <a:off x="297000" y="1181350"/>
            <a:ext cx="8702400" cy="3684900"/>
          </a:xfrm>
          <a:prstGeom prst="roundRect">
            <a:avLst>
              <a:gd fmla="val 16667" name="adj"/>
            </a:avLst>
          </a:prstGeom>
          <a:noFill/>
          <a:ln cap="flat" cmpd="sng" w="19050">
            <a:solidFill>
              <a:srgbClr val="FFFF00"/>
            </a:solidFill>
            <a:prstDash val="dot"/>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BFBFB"/>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